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748" r:id="rId2"/>
    <p:sldId id="757" r:id="rId3"/>
    <p:sldId id="850" r:id="rId4"/>
    <p:sldId id="851" r:id="rId5"/>
    <p:sldId id="852" r:id="rId6"/>
    <p:sldId id="856" r:id="rId7"/>
    <p:sldId id="761" r:id="rId8"/>
    <p:sldId id="853" r:id="rId9"/>
    <p:sldId id="855" r:id="rId10"/>
    <p:sldId id="858" r:id="rId11"/>
    <p:sldId id="859" r:id="rId12"/>
    <p:sldId id="840" r:id="rId13"/>
    <p:sldId id="857" r:id="rId14"/>
    <p:sldId id="854" r:id="rId1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Sina" initials="A" lastIdx="2" clrIdx="0">
    <p:extLst>
      <p:ext uri="{19B8F6BF-5375-455C-9EA6-DF929625EA0E}">
        <p15:presenceInfo xmlns:p15="http://schemas.microsoft.com/office/powerpoint/2012/main" xmlns="" userId="AbuSina" providerId="None"/>
      </p:ext>
    </p:extLst>
  </p:cmAuthor>
  <p:cmAuthor id="2" name="王丁丁" initials="王丁丁" lastIdx="1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363B"/>
    <a:srgbClr val="F95559"/>
    <a:srgbClr val="FF2121"/>
    <a:srgbClr val="FF3F3F"/>
    <a:srgbClr val="C00000"/>
    <a:srgbClr val="172858"/>
    <a:srgbClr val="AAC3D4"/>
    <a:srgbClr val="050505"/>
    <a:srgbClr val="768298"/>
    <a:srgbClr val="73B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2" autoAdjust="0"/>
    <p:restoredTop sz="94414" autoAdjust="0"/>
  </p:normalViewPr>
  <p:slideViewPr>
    <p:cSldViewPr snapToGrid="0">
      <p:cViewPr varScale="1">
        <p:scale>
          <a:sx n="76" d="100"/>
          <a:sy n="76" d="100"/>
        </p:scale>
        <p:origin x="-1096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-11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4463DF-989A-EC44-9076-FFC558726E7B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D8FFC-162E-6A48-9B92-81A14EB92767}">
      <dgm:prSet phldrT="[Text]"/>
      <dgm:spPr/>
      <dgm:t>
        <a:bodyPr/>
        <a:lstStyle/>
        <a:p>
          <a:r>
            <a:rPr lang="zh-CN" altLang="en-US" dirty="0" smtClean="0"/>
            <a:t>我们的产品</a:t>
          </a:r>
          <a:endParaRPr lang="en-US" dirty="0"/>
        </a:p>
      </dgm:t>
    </dgm:pt>
    <dgm:pt modelId="{73E08404-2EA7-B54E-A8D9-126F5624B543}" type="parTrans" cxnId="{E5EEC3C0-C307-184D-9569-AD5A5299224E}">
      <dgm:prSet/>
      <dgm:spPr/>
      <dgm:t>
        <a:bodyPr/>
        <a:lstStyle/>
        <a:p>
          <a:endParaRPr lang="en-US"/>
        </a:p>
      </dgm:t>
    </dgm:pt>
    <dgm:pt modelId="{65D417B8-4305-184F-B686-B7F376D2E039}" type="sibTrans" cxnId="{E5EEC3C0-C307-184D-9569-AD5A5299224E}">
      <dgm:prSet/>
      <dgm:spPr/>
      <dgm:t>
        <a:bodyPr/>
        <a:lstStyle/>
        <a:p>
          <a:endParaRPr lang="en-US"/>
        </a:p>
      </dgm:t>
    </dgm:pt>
    <dgm:pt modelId="{0AC0DE76-A5F2-CF48-A715-50A95F148C31}">
      <dgm:prSet phldrT="[Text]"/>
      <dgm:spPr/>
      <dgm:t>
        <a:bodyPr/>
        <a:lstStyle/>
        <a:p>
          <a:r>
            <a:rPr lang="zh-CN" altLang="en-US" dirty="0" smtClean="0"/>
            <a:t>需求</a:t>
          </a:r>
          <a:endParaRPr lang="en-US" dirty="0"/>
        </a:p>
      </dgm:t>
    </dgm:pt>
    <dgm:pt modelId="{65CA43F3-5884-8B4E-9BA7-779CD250523D}" type="parTrans" cxnId="{5371CE66-7DB7-B04E-829B-2FD1BDEC4081}">
      <dgm:prSet/>
      <dgm:spPr/>
      <dgm:t>
        <a:bodyPr/>
        <a:lstStyle/>
        <a:p>
          <a:endParaRPr lang="en-US"/>
        </a:p>
      </dgm:t>
    </dgm:pt>
    <dgm:pt modelId="{2C7B4548-09C6-E248-A6F8-7B101014DAD4}" type="sibTrans" cxnId="{5371CE66-7DB7-B04E-829B-2FD1BDEC4081}">
      <dgm:prSet/>
      <dgm:spPr/>
      <dgm:t>
        <a:bodyPr/>
        <a:lstStyle/>
        <a:p>
          <a:endParaRPr lang="en-US"/>
        </a:p>
      </dgm:t>
    </dgm:pt>
    <dgm:pt modelId="{59C969F1-BA32-6F48-B26D-0865E0639210}">
      <dgm:prSet phldrT="[Text]"/>
      <dgm:spPr/>
      <dgm:t>
        <a:bodyPr/>
        <a:lstStyle/>
        <a:p>
          <a:r>
            <a:rPr lang="zh-CN" altLang="en-US" dirty="0" smtClean="0"/>
            <a:t>实现</a:t>
          </a:r>
          <a:endParaRPr lang="en-US" dirty="0"/>
        </a:p>
      </dgm:t>
    </dgm:pt>
    <dgm:pt modelId="{2EEDC5C4-110D-7148-8EBE-EC539A91D4F9}" type="parTrans" cxnId="{23C2C8C5-9A9D-AC43-8D2C-6BE5220C645A}">
      <dgm:prSet/>
      <dgm:spPr/>
      <dgm:t>
        <a:bodyPr/>
        <a:lstStyle/>
        <a:p>
          <a:endParaRPr lang="en-US"/>
        </a:p>
      </dgm:t>
    </dgm:pt>
    <dgm:pt modelId="{7D5AEE50-93D7-AC4D-99A1-EB20EC0F215C}" type="sibTrans" cxnId="{23C2C8C5-9A9D-AC43-8D2C-6BE5220C645A}">
      <dgm:prSet/>
      <dgm:spPr/>
      <dgm:t>
        <a:bodyPr/>
        <a:lstStyle/>
        <a:p>
          <a:endParaRPr lang="en-US"/>
        </a:p>
      </dgm:t>
    </dgm:pt>
    <dgm:pt modelId="{209A1A70-1E25-3449-A0A5-647DB329BD4B}">
      <dgm:prSet phldrT="[Text]"/>
      <dgm:spPr/>
      <dgm:t>
        <a:bodyPr/>
        <a:lstStyle/>
        <a:p>
          <a:r>
            <a:rPr lang="zh-CN" altLang="en-US" dirty="0" smtClean="0"/>
            <a:t>扩展</a:t>
          </a:r>
          <a:endParaRPr lang="en-US" dirty="0"/>
        </a:p>
      </dgm:t>
    </dgm:pt>
    <dgm:pt modelId="{3FC7967E-554C-4C4F-9B1B-BB4ABF6BCF0F}" type="parTrans" cxnId="{B512A83C-2034-554A-A8A4-B791E7B5A111}">
      <dgm:prSet/>
      <dgm:spPr/>
      <dgm:t>
        <a:bodyPr/>
        <a:lstStyle/>
        <a:p>
          <a:endParaRPr lang="en-US"/>
        </a:p>
      </dgm:t>
    </dgm:pt>
    <dgm:pt modelId="{882DFEDF-795A-9546-BDD0-E131F0581F04}" type="sibTrans" cxnId="{B512A83C-2034-554A-A8A4-B791E7B5A111}">
      <dgm:prSet/>
      <dgm:spPr/>
      <dgm:t>
        <a:bodyPr/>
        <a:lstStyle/>
        <a:p>
          <a:endParaRPr lang="en-US"/>
        </a:p>
      </dgm:t>
    </dgm:pt>
    <dgm:pt modelId="{8FBDA2CA-BCE9-7F4B-9EEA-8458569F4486}">
      <dgm:prSet phldrT="[Text]"/>
      <dgm:spPr/>
      <dgm:t>
        <a:bodyPr/>
        <a:lstStyle/>
        <a:p>
          <a:r>
            <a:rPr lang="zh-CN" altLang="en-US" dirty="0" smtClean="0"/>
            <a:t>功能</a:t>
          </a:r>
          <a:endParaRPr lang="en-US" dirty="0"/>
        </a:p>
      </dgm:t>
    </dgm:pt>
    <dgm:pt modelId="{9398DD1F-3544-F54F-AB11-404DEB429C6A}" type="parTrans" cxnId="{335D0C6E-54F7-204D-B941-5B8051B8B2A9}">
      <dgm:prSet/>
      <dgm:spPr/>
      <dgm:t>
        <a:bodyPr/>
        <a:lstStyle/>
        <a:p>
          <a:endParaRPr lang="en-US"/>
        </a:p>
      </dgm:t>
    </dgm:pt>
    <dgm:pt modelId="{7BFF1CFA-C0A1-9A4F-810F-DB53E16E4067}" type="sibTrans" cxnId="{335D0C6E-54F7-204D-B941-5B8051B8B2A9}">
      <dgm:prSet/>
      <dgm:spPr/>
      <dgm:t>
        <a:bodyPr/>
        <a:lstStyle/>
        <a:p>
          <a:endParaRPr lang="en-US"/>
        </a:p>
      </dgm:t>
    </dgm:pt>
    <dgm:pt modelId="{55D2A08C-3CFB-9F45-88CF-69E430E04064}" type="pres">
      <dgm:prSet presAssocID="{6A4463DF-989A-EC44-9076-FFC558726E7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39C0E4-25E8-034B-B826-FDA90180CE8D}" type="pres">
      <dgm:prSet presAssocID="{6C8D8FFC-162E-6A48-9B92-81A14EB92767}" presName="centerShape" presStyleLbl="node0" presStyleIdx="0" presStyleCnt="1"/>
      <dgm:spPr/>
      <dgm:t>
        <a:bodyPr/>
        <a:lstStyle/>
        <a:p>
          <a:endParaRPr lang="en-US"/>
        </a:p>
      </dgm:t>
    </dgm:pt>
    <dgm:pt modelId="{0766E033-D648-9242-91C9-26622EAE01A4}" type="pres">
      <dgm:prSet presAssocID="{65CA43F3-5884-8B4E-9BA7-779CD250523D}" presName="parTrans" presStyleLbl="sibTrans2D1" presStyleIdx="0" presStyleCnt="4"/>
      <dgm:spPr/>
      <dgm:t>
        <a:bodyPr/>
        <a:lstStyle/>
        <a:p>
          <a:endParaRPr lang="en-US"/>
        </a:p>
      </dgm:t>
    </dgm:pt>
    <dgm:pt modelId="{8B5FBFAD-D991-B142-97EB-CD4FDB83E5D9}" type="pres">
      <dgm:prSet presAssocID="{65CA43F3-5884-8B4E-9BA7-779CD250523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13DC2EC-9BEC-F049-882E-256080828072}" type="pres">
      <dgm:prSet presAssocID="{0AC0DE76-A5F2-CF48-A715-50A95F148C3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7FF5DD-2C56-7247-8B6B-D699B828D879}" type="pres">
      <dgm:prSet presAssocID="{2EEDC5C4-110D-7148-8EBE-EC539A91D4F9}" presName="parTrans" presStyleLbl="sibTrans2D1" presStyleIdx="1" presStyleCnt="4"/>
      <dgm:spPr/>
      <dgm:t>
        <a:bodyPr/>
        <a:lstStyle/>
        <a:p>
          <a:endParaRPr lang="en-US"/>
        </a:p>
      </dgm:t>
    </dgm:pt>
    <dgm:pt modelId="{DA59E038-862A-FE44-99D2-AA533381E363}" type="pres">
      <dgm:prSet presAssocID="{2EEDC5C4-110D-7148-8EBE-EC539A91D4F9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3F7DA2F2-05E8-D24F-863A-1D12E2755448}" type="pres">
      <dgm:prSet presAssocID="{59C969F1-BA32-6F48-B26D-0865E063921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683AF-00D5-154C-B28D-5C718D18A6C5}" type="pres">
      <dgm:prSet presAssocID="{3FC7967E-554C-4C4F-9B1B-BB4ABF6BCF0F}" presName="parTrans" presStyleLbl="sibTrans2D1" presStyleIdx="2" presStyleCnt="4"/>
      <dgm:spPr/>
      <dgm:t>
        <a:bodyPr/>
        <a:lstStyle/>
        <a:p>
          <a:endParaRPr lang="en-US"/>
        </a:p>
      </dgm:t>
    </dgm:pt>
    <dgm:pt modelId="{6D4325A7-A294-3647-9D5B-C798B754D04C}" type="pres">
      <dgm:prSet presAssocID="{3FC7967E-554C-4C4F-9B1B-BB4ABF6BCF0F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7FF2F7A4-89B8-C042-97C3-81092BA490FD}" type="pres">
      <dgm:prSet presAssocID="{209A1A70-1E25-3449-A0A5-647DB329BD4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A383BD-FEEC-894F-8822-B2937CDD23E5}" type="pres">
      <dgm:prSet presAssocID="{9398DD1F-3544-F54F-AB11-404DEB429C6A}" presName="parTrans" presStyleLbl="sibTrans2D1" presStyleIdx="3" presStyleCnt="4"/>
      <dgm:spPr/>
      <dgm:t>
        <a:bodyPr/>
        <a:lstStyle/>
        <a:p>
          <a:endParaRPr lang="en-US"/>
        </a:p>
      </dgm:t>
    </dgm:pt>
    <dgm:pt modelId="{901608DD-439C-034D-A570-B4DADBA48712}" type="pres">
      <dgm:prSet presAssocID="{9398DD1F-3544-F54F-AB11-404DEB429C6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7B4F9648-9F31-754A-AD56-41CFD92FF44F}" type="pres">
      <dgm:prSet presAssocID="{8FBDA2CA-BCE9-7F4B-9EEA-8458569F448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A99DDB-47CF-DF48-B5DF-0E90C644EE0F}" type="presOf" srcId="{59C969F1-BA32-6F48-B26D-0865E0639210}" destId="{3F7DA2F2-05E8-D24F-863A-1D12E2755448}" srcOrd="0" destOrd="0" presId="urn:microsoft.com/office/officeart/2005/8/layout/radial5"/>
    <dgm:cxn modelId="{3B7CF423-437D-0843-BC95-E1D7E7EB0A32}" type="presOf" srcId="{2EEDC5C4-110D-7148-8EBE-EC539A91D4F9}" destId="{DA59E038-862A-FE44-99D2-AA533381E363}" srcOrd="1" destOrd="0" presId="urn:microsoft.com/office/officeart/2005/8/layout/radial5"/>
    <dgm:cxn modelId="{31ABD990-CB2B-1A40-9700-166994A94F1E}" type="presOf" srcId="{3FC7967E-554C-4C4F-9B1B-BB4ABF6BCF0F}" destId="{6D4325A7-A294-3647-9D5B-C798B754D04C}" srcOrd="1" destOrd="0" presId="urn:microsoft.com/office/officeart/2005/8/layout/radial5"/>
    <dgm:cxn modelId="{44DC4BF6-FF1E-B849-A272-CB0C3D7C597C}" type="presOf" srcId="{2EEDC5C4-110D-7148-8EBE-EC539A91D4F9}" destId="{C47FF5DD-2C56-7247-8B6B-D699B828D879}" srcOrd="0" destOrd="0" presId="urn:microsoft.com/office/officeart/2005/8/layout/radial5"/>
    <dgm:cxn modelId="{335D0C6E-54F7-204D-B941-5B8051B8B2A9}" srcId="{6C8D8FFC-162E-6A48-9B92-81A14EB92767}" destId="{8FBDA2CA-BCE9-7F4B-9EEA-8458569F4486}" srcOrd="3" destOrd="0" parTransId="{9398DD1F-3544-F54F-AB11-404DEB429C6A}" sibTransId="{7BFF1CFA-C0A1-9A4F-810F-DB53E16E4067}"/>
    <dgm:cxn modelId="{B73D15C4-23A8-7F4F-9988-AB673FA50C40}" type="presOf" srcId="{6A4463DF-989A-EC44-9076-FFC558726E7B}" destId="{55D2A08C-3CFB-9F45-88CF-69E430E04064}" srcOrd="0" destOrd="0" presId="urn:microsoft.com/office/officeart/2005/8/layout/radial5"/>
    <dgm:cxn modelId="{0FADFA19-A90F-0A4E-9657-0F5A23C63F66}" type="presOf" srcId="{65CA43F3-5884-8B4E-9BA7-779CD250523D}" destId="{0766E033-D648-9242-91C9-26622EAE01A4}" srcOrd="0" destOrd="0" presId="urn:microsoft.com/office/officeart/2005/8/layout/radial5"/>
    <dgm:cxn modelId="{4ED285C5-167C-E143-9F32-803DC972C1C0}" type="presOf" srcId="{6C8D8FFC-162E-6A48-9B92-81A14EB92767}" destId="{CD39C0E4-25E8-034B-B826-FDA90180CE8D}" srcOrd="0" destOrd="0" presId="urn:microsoft.com/office/officeart/2005/8/layout/radial5"/>
    <dgm:cxn modelId="{B512A83C-2034-554A-A8A4-B791E7B5A111}" srcId="{6C8D8FFC-162E-6A48-9B92-81A14EB92767}" destId="{209A1A70-1E25-3449-A0A5-647DB329BD4B}" srcOrd="2" destOrd="0" parTransId="{3FC7967E-554C-4C4F-9B1B-BB4ABF6BCF0F}" sibTransId="{882DFEDF-795A-9546-BDD0-E131F0581F04}"/>
    <dgm:cxn modelId="{A19DDD5F-3A06-014F-941E-B442ECCF5BBB}" type="presOf" srcId="{3FC7967E-554C-4C4F-9B1B-BB4ABF6BCF0F}" destId="{8B6683AF-00D5-154C-B28D-5C718D18A6C5}" srcOrd="0" destOrd="0" presId="urn:microsoft.com/office/officeart/2005/8/layout/radial5"/>
    <dgm:cxn modelId="{8B686975-0F6D-0443-A59A-9AC3BB26CFD2}" type="presOf" srcId="{9398DD1F-3544-F54F-AB11-404DEB429C6A}" destId="{901608DD-439C-034D-A570-B4DADBA48712}" srcOrd="1" destOrd="0" presId="urn:microsoft.com/office/officeart/2005/8/layout/radial5"/>
    <dgm:cxn modelId="{B132572B-1B54-EF49-9D31-908F0E3848F0}" type="presOf" srcId="{65CA43F3-5884-8B4E-9BA7-779CD250523D}" destId="{8B5FBFAD-D991-B142-97EB-CD4FDB83E5D9}" srcOrd="1" destOrd="0" presId="urn:microsoft.com/office/officeart/2005/8/layout/radial5"/>
    <dgm:cxn modelId="{0E23ED59-BA44-0F48-8F01-803DEF229E3B}" type="presOf" srcId="{209A1A70-1E25-3449-A0A5-647DB329BD4B}" destId="{7FF2F7A4-89B8-C042-97C3-81092BA490FD}" srcOrd="0" destOrd="0" presId="urn:microsoft.com/office/officeart/2005/8/layout/radial5"/>
    <dgm:cxn modelId="{B57F0E0A-64B5-4046-9DD8-F56627EC2B90}" type="presOf" srcId="{9398DD1F-3544-F54F-AB11-404DEB429C6A}" destId="{9DA383BD-FEEC-894F-8822-B2937CDD23E5}" srcOrd="0" destOrd="0" presId="urn:microsoft.com/office/officeart/2005/8/layout/radial5"/>
    <dgm:cxn modelId="{03D965A3-0C81-E24B-A678-24ED356BD535}" type="presOf" srcId="{8FBDA2CA-BCE9-7F4B-9EEA-8458569F4486}" destId="{7B4F9648-9F31-754A-AD56-41CFD92FF44F}" srcOrd="0" destOrd="0" presId="urn:microsoft.com/office/officeart/2005/8/layout/radial5"/>
    <dgm:cxn modelId="{23C2C8C5-9A9D-AC43-8D2C-6BE5220C645A}" srcId="{6C8D8FFC-162E-6A48-9B92-81A14EB92767}" destId="{59C969F1-BA32-6F48-B26D-0865E0639210}" srcOrd="1" destOrd="0" parTransId="{2EEDC5C4-110D-7148-8EBE-EC539A91D4F9}" sibTransId="{7D5AEE50-93D7-AC4D-99A1-EB20EC0F215C}"/>
    <dgm:cxn modelId="{5371CE66-7DB7-B04E-829B-2FD1BDEC4081}" srcId="{6C8D8FFC-162E-6A48-9B92-81A14EB92767}" destId="{0AC0DE76-A5F2-CF48-A715-50A95F148C31}" srcOrd="0" destOrd="0" parTransId="{65CA43F3-5884-8B4E-9BA7-779CD250523D}" sibTransId="{2C7B4548-09C6-E248-A6F8-7B101014DAD4}"/>
    <dgm:cxn modelId="{F5E30A79-0C0D-C345-91F3-6F4AF46B2975}" type="presOf" srcId="{0AC0DE76-A5F2-CF48-A715-50A95F148C31}" destId="{313DC2EC-9BEC-F049-882E-256080828072}" srcOrd="0" destOrd="0" presId="urn:microsoft.com/office/officeart/2005/8/layout/radial5"/>
    <dgm:cxn modelId="{E5EEC3C0-C307-184D-9569-AD5A5299224E}" srcId="{6A4463DF-989A-EC44-9076-FFC558726E7B}" destId="{6C8D8FFC-162E-6A48-9B92-81A14EB92767}" srcOrd="0" destOrd="0" parTransId="{73E08404-2EA7-B54E-A8D9-126F5624B543}" sibTransId="{65D417B8-4305-184F-B686-B7F376D2E039}"/>
    <dgm:cxn modelId="{70514BBA-5D49-B34E-A6C2-0084D0235764}" type="presParOf" srcId="{55D2A08C-3CFB-9F45-88CF-69E430E04064}" destId="{CD39C0E4-25E8-034B-B826-FDA90180CE8D}" srcOrd="0" destOrd="0" presId="urn:microsoft.com/office/officeart/2005/8/layout/radial5"/>
    <dgm:cxn modelId="{3BED3D3F-7E2C-0A4F-A942-0CA202950116}" type="presParOf" srcId="{55D2A08C-3CFB-9F45-88CF-69E430E04064}" destId="{0766E033-D648-9242-91C9-26622EAE01A4}" srcOrd="1" destOrd="0" presId="urn:microsoft.com/office/officeart/2005/8/layout/radial5"/>
    <dgm:cxn modelId="{3282D8A7-33C2-6B42-AA73-098B8CCA3576}" type="presParOf" srcId="{0766E033-D648-9242-91C9-26622EAE01A4}" destId="{8B5FBFAD-D991-B142-97EB-CD4FDB83E5D9}" srcOrd="0" destOrd="0" presId="urn:microsoft.com/office/officeart/2005/8/layout/radial5"/>
    <dgm:cxn modelId="{9D53B1AD-F5C1-CC46-9AA4-9D68C9663F27}" type="presParOf" srcId="{55D2A08C-3CFB-9F45-88CF-69E430E04064}" destId="{313DC2EC-9BEC-F049-882E-256080828072}" srcOrd="2" destOrd="0" presId="urn:microsoft.com/office/officeart/2005/8/layout/radial5"/>
    <dgm:cxn modelId="{62520906-0C34-AC41-AF59-D014F63E836B}" type="presParOf" srcId="{55D2A08C-3CFB-9F45-88CF-69E430E04064}" destId="{C47FF5DD-2C56-7247-8B6B-D699B828D879}" srcOrd="3" destOrd="0" presId="urn:microsoft.com/office/officeart/2005/8/layout/radial5"/>
    <dgm:cxn modelId="{40FC18CC-DE04-964C-9371-D1C0004FC599}" type="presParOf" srcId="{C47FF5DD-2C56-7247-8B6B-D699B828D879}" destId="{DA59E038-862A-FE44-99D2-AA533381E363}" srcOrd="0" destOrd="0" presId="urn:microsoft.com/office/officeart/2005/8/layout/radial5"/>
    <dgm:cxn modelId="{5500ABCA-314C-5543-9718-F25F024DC1A3}" type="presParOf" srcId="{55D2A08C-3CFB-9F45-88CF-69E430E04064}" destId="{3F7DA2F2-05E8-D24F-863A-1D12E2755448}" srcOrd="4" destOrd="0" presId="urn:microsoft.com/office/officeart/2005/8/layout/radial5"/>
    <dgm:cxn modelId="{CF0764BC-2879-694C-B178-695B4B51EF36}" type="presParOf" srcId="{55D2A08C-3CFB-9F45-88CF-69E430E04064}" destId="{8B6683AF-00D5-154C-B28D-5C718D18A6C5}" srcOrd="5" destOrd="0" presId="urn:microsoft.com/office/officeart/2005/8/layout/radial5"/>
    <dgm:cxn modelId="{565052A8-85F2-6D4B-8B0A-ADADAE2ED060}" type="presParOf" srcId="{8B6683AF-00D5-154C-B28D-5C718D18A6C5}" destId="{6D4325A7-A294-3647-9D5B-C798B754D04C}" srcOrd="0" destOrd="0" presId="urn:microsoft.com/office/officeart/2005/8/layout/radial5"/>
    <dgm:cxn modelId="{59B2FF44-EC45-0545-9F28-96D198D00FB0}" type="presParOf" srcId="{55D2A08C-3CFB-9F45-88CF-69E430E04064}" destId="{7FF2F7A4-89B8-C042-97C3-81092BA490FD}" srcOrd="6" destOrd="0" presId="urn:microsoft.com/office/officeart/2005/8/layout/radial5"/>
    <dgm:cxn modelId="{F1ED974C-4696-A247-8FD1-3A39FDBB3C96}" type="presParOf" srcId="{55D2A08C-3CFB-9F45-88CF-69E430E04064}" destId="{9DA383BD-FEEC-894F-8822-B2937CDD23E5}" srcOrd="7" destOrd="0" presId="urn:microsoft.com/office/officeart/2005/8/layout/radial5"/>
    <dgm:cxn modelId="{8776DFA5-8650-6743-9423-36844C68A9EE}" type="presParOf" srcId="{9DA383BD-FEEC-894F-8822-B2937CDD23E5}" destId="{901608DD-439C-034D-A570-B4DADBA48712}" srcOrd="0" destOrd="0" presId="urn:microsoft.com/office/officeart/2005/8/layout/radial5"/>
    <dgm:cxn modelId="{A4344832-4F11-D847-B743-ABE7F9311AB5}" type="presParOf" srcId="{55D2A08C-3CFB-9F45-88CF-69E430E04064}" destId="{7B4F9648-9F31-754A-AD56-41CFD92FF44F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9C0E4-25E8-034B-B826-FDA90180CE8D}">
      <dsp:nvSpPr>
        <dsp:cNvPr id="0" name=""/>
        <dsp:cNvSpPr/>
      </dsp:nvSpPr>
      <dsp:spPr>
        <a:xfrm>
          <a:off x="3351609" y="1996942"/>
          <a:ext cx="1424781" cy="14247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我们的产品</a:t>
          </a:r>
          <a:endParaRPr lang="en-US" sz="2400" kern="1200" dirty="0"/>
        </a:p>
      </dsp:txBody>
      <dsp:txXfrm>
        <a:off x="3560263" y="2205596"/>
        <a:ext cx="1007473" cy="1007473"/>
      </dsp:txXfrm>
    </dsp:sp>
    <dsp:sp modelId="{0766E033-D648-9242-91C9-26622EAE01A4}">
      <dsp:nvSpPr>
        <dsp:cNvPr id="0" name=""/>
        <dsp:cNvSpPr/>
      </dsp:nvSpPr>
      <dsp:spPr>
        <a:xfrm rot="16200000">
          <a:off x="3913169" y="1478682"/>
          <a:ext cx="301660" cy="484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3958418" y="1620816"/>
        <a:ext cx="211162" cy="290655"/>
      </dsp:txXfrm>
    </dsp:sp>
    <dsp:sp modelId="{313DC2EC-9BEC-F049-882E-256080828072}">
      <dsp:nvSpPr>
        <dsp:cNvPr id="0" name=""/>
        <dsp:cNvSpPr/>
      </dsp:nvSpPr>
      <dsp:spPr>
        <a:xfrm>
          <a:off x="3351609" y="2990"/>
          <a:ext cx="1424781" cy="14247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需求</a:t>
          </a:r>
          <a:endParaRPr lang="en-US" sz="2400" kern="1200" dirty="0"/>
        </a:p>
      </dsp:txBody>
      <dsp:txXfrm>
        <a:off x="3560263" y="211644"/>
        <a:ext cx="1007473" cy="1007473"/>
      </dsp:txXfrm>
    </dsp:sp>
    <dsp:sp modelId="{C47FF5DD-2C56-7247-8B6B-D699B828D879}">
      <dsp:nvSpPr>
        <dsp:cNvPr id="0" name=""/>
        <dsp:cNvSpPr/>
      </dsp:nvSpPr>
      <dsp:spPr>
        <a:xfrm>
          <a:off x="4901608" y="2467120"/>
          <a:ext cx="301660" cy="484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901608" y="2564005"/>
        <a:ext cx="211162" cy="290655"/>
      </dsp:txXfrm>
    </dsp:sp>
    <dsp:sp modelId="{3F7DA2F2-05E8-D24F-863A-1D12E2755448}">
      <dsp:nvSpPr>
        <dsp:cNvPr id="0" name=""/>
        <dsp:cNvSpPr/>
      </dsp:nvSpPr>
      <dsp:spPr>
        <a:xfrm>
          <a:off x="5345561" y="1996942"/>
          <a:ext cx="1424781" cy="14247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实现</a:t>
          </a:r>
          <a:endParaRPr lang="en-US" sz="2400" kern="1200" dirty="0"/>
        </a:p>
      </dsp:txBody>
      <dsp:txXfrm>
        <a:off x="5554215" y="2205596"/>
        <a:ext cx="1007473" cy="1007473"/>
      </dsp:txXfrm>
    </dsp:sp>
    <dsp:sp modelId="{8B6683AF-00D5-154C-B28D-5C718D18A6C5}">
      <dsp:nvSpPr>
        <dsp:cNvPr id="0" name=""/>
        <dsp:cNvSpPr/>
      </dsp:nvSpPr>
      <dsp:spPr>
        <a:xfrm rot="5400000">
          <a:off x="3913169" y="3455559"/>
          <a:ext cx="301660" cy="484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3958418" y="3507195"/>
        <a:ext cx="211162" cy="290655"/>
      </dsp:txXfrm>
    </dsp:sp>
    <dsp:sp modelId="{7FF2F7A4-89B8-C042-97C3-81092BA490FD}">
      <dsp:nvSpPr>
        <dsp:cNvPr id="0" name=""/>
        <dsp:cNvSpPr/>
      </dsp:nvSpPr>
      <dsp:spPr>
        <a:xfrm>
          <a:off x="3351609" y="3990894"/>
          <a:ext cx="1424781" cy="14247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扩展</a:t>
          </a:r>
          <a:endParaRPr lang="en-US" sz="2400" kern="1200" dirty="0"/>
        </a:p>
      </dsp:txBody>
      <dsp:txXfrm>
        <a:off x="3560263" y="4199548"/>
        <a:ext cx="1007473" cy="1007473"/>
      </dsp:txXfrm>
    </dsp:sp>
    <dsp:sp modelId="{9DA383BD-FEEC-894F-8822-B2937CDD23E5}">
      <dsp:nvSpPr>
        <dsp:cNvPr id="0" name=""/>
        <dsp:cNvSpPr/>
      </dsp:nvSpPr>
      <dsp:spPr>
        <a:xfrm rot="10800000">
          <a:off x="2924731" y="2467120"/>
          <a:ext cx="301660" cy="4844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3015229" y="2564005"/>
        <a:ext cx="211162" cy="290655"/>
      </dsp:txXfrm>
    </dsp:sp>
    <dsp:sp modelId="{7B4F9648-9F31-754A-AD56-41CFD92FF44F}">
      <dsp:nvSpPr>
        <dsp:cNvPr id="0" name=""/>
        <dsp:cNvSpPr/>
      </dsp:nvSpPr>
      <dsp:spPr>
        <a:xfrm>
          <a:off x="1357657" y="1996942"/>
          <a:ext cx="1424781" cy="14247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功能</a:t>
          </a:r>
          <a:endParaRPr lang="en-US" sz="2400" kern="1200" dirty="0"/>
        </a:p>
      </dsp:txBody>
      <dsp:txXfrm>
        <a:off x="1566311" y="2205596"/>
        <a:ext cx="1007473" cy="1007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7FE39-E206-4B27-9658-957DE19B1AAD}" type="datetimeFigureOut">
              <a:rPr lang="id-ID" smtClean="0"/>
              <a:pPr/>
              <a:t>17/1/8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6A3E7-7B0A-43E6-AF50-B970C3A8BCF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181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" b="5092"/>
          <a:stretch/>
        </p:blipFill>
        <p:spPr>
          <a:xfrm>
            <a:off x="495300" y="428624"/>
            <a:ext cx="11220450" cy="602932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495300" y="428624"/>
            <a:ext cx="11220450" cy="6029325"/>
          </a:xfrm>
          <a:prstGeom prst="rect">
            <a:avLst/>
          </a:prstGeom>
          <a:solidFill>
            <a:srgbClr val="1E2327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3054350"/>
            <a:ext cx="1270001" cy="635000"/>
          </a:xfrm>
          <a:prstGeom prst="rect">
            <a:avLst/>
          </a:prstGeom>
          <a:solidFill>
            <a:srgbClr val="DD1C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921999" y="3054350"/>
            <a:ext cx="1270001" cy="635000"/>
          </a:xfrm>
          <a:prstGeom prst="rect">
            <a:avLst/>
          </a:prstGeom>
          <a:solidFill>
            <a:srgbClr val="DD1C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12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2381" y="6404062"/>
            <a:ext cx="12194381" cy="350432"/>
            <a:chOff x="-2381" y="6416762"/>
            <a:chExt cx="12194381" cy="350432"/>
          </a:xfrm>
        </p:grpSpPr>
        <p:pic>
          <p:nvPicPr>
            <p:cNvPr id="1026" name="图片 58" descr="新标志设计透明word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6637" y="6416762"/>
              <a:ext cx="987695" cy="350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直接连接符 3"/>
            <p:cNvCxnSpPr/>
            <p:nvPr userDrawn="1"/>
          </p:nvCxnSpPr>
          <p:spPr>
            <a:xfrm>
              <a:off x="-2381" y="6591978"/>
              <a:ext cx="10728000" cy="0"/>
            </a:xfrm>
            <a:prstGeom prst="line">
              <a:avLst/>
            </a:prstGeom>
            <a:ln w="19050">
              <a:solidFill>
                <a:srgbClr val="172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>
              <a:off x="11832000" y="6591978"/>
              <a:ext cx="360000" cy="0"/>
            </a:xfrm>
            <a:prstGeom prst="line">
              <a:avLst/>
            </a:prstGeom>
            <a:ln w="19050">
              <a:solidFill>
                <a:srgbClr val="172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 userDrawn="1"/>
        </p:nvSpPr>
        <p:spPr>
          <a:xfrm>
            <a:off x="0" y="222251"/>
            <a:ext cx="262467" cy="65828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4345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9" b="30051"/>
          <a:stretch/>
        </p:blipFill>
        <p:spPr>
          <a:xfrm>
            <a:off x="495300" y="419100"/>
            <a:ext cx="11220450" cy="603885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495300" y="428625"/>
            <a:ext cx="11220450" cy="6029325"/>
          </a:xfrm>
          <a:prstGeom prst="rect">
            <a:avLst/>
          </a:prstGeom>
          <a:solidFill>
            <a:srgbClr val="1E2327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3054350"/>
            <a:ext cx="1270001" cy="635000"/>
          </a:xfrm>
          <a:prstGeom prst="rect">
            <a:avLst/>
          </a:prstGeom>
          <a:solidFill>
            <a:srgbClr val="DD1C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921999" y="3054350"/>
            <a:ext cx="1270001" cy="635000"/>
          </a:xfrm>
          <a:prstGeom prst="rect">
            <a:avLst/>
          </a:prstGeom>
          <a:solidFill>
            <a:srgbClr val="DD1C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43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327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66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QQ图片20141030163335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327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098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3"/>
          <a:stretch/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327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58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172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23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66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172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2381" y="6404062"/>
            <a:ext cx="12194381" cy="350432"/>
            <a:chOff x="-2381" y="6416762"/>
            <a:chExt cx="12194381" cy="350432"/>
          </a:xfrm>
        </p:grpSpPr>
        <p:pic>
          <p:nvPicPr>
            <p:cNvPr id="1026" name="图片 58" descr="新标志设计透明word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6637" y="6416762"/>
              <a:ext cx="987695" cy="350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直接连接符 3"/>
            <p:cNvCxnSpPr/>
            <p:nvPr userDrawn="1"/>
          </p:nvCxnSpPr>
          <p:spPr>
            <a:xfrm>
              <a:off x="-2381" y="6591978"/>
              <a:ext cx="10728000" cy="0"/>
            </a:xfrm>
            <a:prstGeom prst="line">
              <a:avLst/>
            </a:prstGeom>
            <a:ln w="19050">
              <a:solidFill>
                <a:srgbClr val="172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>
              <a:off x="11832000" y="6591978"/>
              <a:ext cx="360000" cy="0"/>
            </a:xfrm>
            <a:prstGeom prst="line">
              <a:avLst/>
            </a:prstGeom>
            <a:ln w="19050">
              <a:solidFill>
                <a:srgbClr val="172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750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2381" y="6404062"/>
            <a:ext cx="12194381" cy="350432"/>
            <a:chOff x="-2381" y="6416762"/>
            <a:chExt cx="12194381" cy="350432"/>
          </a:xfrm>
        </p:grpSpPr>
        <p:pic>
          <p:nvPicPr>
            <p:cNvPr id="1026" name="图片 58" descr="新标志设计透明word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6637" y="6416762"/>
              <a:ext cx="987695" cy="350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直接连接符 3"/>
            <p:cNvCxnSpPr/>
            <p:nvPr userDrawn="1"/>
          </p:nvCxnSpPr>
          <p:spPr>
            <a:xfrm>
              <a:off x="-2381" y="6591978"/>
              <a:ext cx="10728000" cy="0"/>
            </a:xfrm>
            <a:prstGeom prst="line">
              <a:avLst/>
            </a:prstGeom>
            <a:ln w="19050">
              <a:solidFill>
                <a:srgbClr val="172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>
              <a:off x="11832000" y="6591978"/>
              <a:ext cx="360000" cy="0"/>
            </a:xfrm>
            <a:prstGeom prst="line">
              <a:avLst/>
            </a:prstGeom>
            <a:ln w="19050">
              <a:solidFill>
                <a:srgbClr val="1728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563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6CEAD-6C4C-46CF-ADB1-280DD35AEF6B}" type="datetime1">
              <a:rPr lang="id-ID" smtClean="0"/>
              <a:pPr/>
              <a:t>17/1/8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C500B-1BCB-452B-802D-F943D569753B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7062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8" r:id="rId2"/>
    <p:sldLayoutId id="2147483664" r:id="rId3"/>
    <p:sldLayoutId id="2147483666" r:id="rId4"/>
    <p:sldLayoutId id="2147483673" r:id="rId5"/>
    <p:sldLayoutId id="2147483662" r:id="rId6"/>
    <p:sldLayoutId id="2147483669" r:id="rId7"/>
    <p:sldLayoutId id="2147483670" r:id="rId8"/>
    <p:sldLayoutId id="2147483671" r:id="rId9"/>
    <p:sldLayoutId id="2147483663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7299" y="1911579"/>
            <a:ext cx="9753599" cy="29361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AmazingBOX</a:t>
            </a:r>
            <a:endParaRPr lang="en-US" altLang="zh-CN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阿拉丁神灯</a:t>
            </a:r>
            <a:endParaRPr lang="en-US" altLang="zh-CN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30000"/>
              </a:lnSpc>
            </a:pPr>
            <a:endParaRPr lang="en-US" altLang="zh-CN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7300" y="5670578"/>
            <a:ext cx="9753599" cy="55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ea typeface="微软雅黑"/>
                <a:cs typeface="微软雅黑"/>
              </a:rPr>
              <a:t>2017. 01</a:t>
            </a:r>
            <a:endParaRPr lang="en-US" altLang="zh-CN" sz="2500" b="1" dirty="0" smtClean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6710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580"/>
            <a:ext cx="12192000" cy="59174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2467" y="29747"/>
            <a:ext cx="2760892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商店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59911" y="66848"/>
            <a:ext cx="1687705" cy="5180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参考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3784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64"/>
            <a:ext cx="12192000" cy="61808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2467" y="29747"/>
            <a:ext cx="2646878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设计面板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59911" y="66848"/>
            <a:ext cx="1687705" cy="5180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参考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875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555228" y="1008101"/>
            <a:ext cx="2133919" cy="47089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30000" dirty="0" smtClean="0">
                <a:solidFill>
                  <a:schemeClr val="bg1"/>
                </a:solidFill>
              </a:rPr>
              <a:t>3</a:t>
            </a:r>
            <a:endParaRPr kumimoji="1" lang="zh-CN" altLang="en-US" sz="3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10380" y="3176081"/>
            <a:ext cx="8839199" cy="11310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自我评价</a:t>
            </a: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0226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31999397"/>
              </p:ext>
            </p:extLst>
          </p:nvPr>
        </p:nvGraphicFramePr>
        <p:xfrm>
          <a:off x="1780961" y="9264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3440710" y="1388214"/>
            <a:ext cx="11222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50817" y="97470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toC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900917" y="1363396"/>
            <a:ext cx="11222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11024" y="94988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toB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952" y="3367159"/>
            <a:ext cx="24416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足够简单（单品使用时）</a:t>
            </a:r>
            <a:endParaRPr lang="en-US" altLang="zh-CN" sz="1600" dirty="0" smtClean="0"/>
          </a:p>
          <a:p>
            <a:r>
              <a:rPr lang="zh-CN" altLang="en-US" sz="1600" dirty="0" smtClean="0"/>
              <a:t>充分多样（配合使用时）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658189" y="3342341"/>
            <a:ext cx="2586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/>
              <a:t>技术成熟（硬件和平台）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成本适中（不超过</a:t>
            </a:r>
            <a:r>
              <a:rPr lang="en-US" altLang="zh-CN" sz="1600" dirty="0" smtClean="0"/>
              <a:t>60</a:t>
            </a:r>
            <a:r>
              <a:rPr lang="zh-CN" altLang="en-US" sz="1600" dirty="0" smtClean="0"/>
              <a:t>元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algn="ctr"/>
            <a:r>
              <a:rPr lang="zh-CN" altLang="zh-CN" sz="1600" dirty="0" smtClean="0"/>
              <a:t>（</a:t>
            </a:r>
            <a:r>
              <a:rPr lang="zh-CN" altLang="en-US" sz="1600" dirty="0" smtClean="0"/>
              <a:t>含</a:t>
            </a:r>
            <a:r>
              <a:rPr lang="en-US" altLang="zh-CN" sz="1600" dirty="0" err="1" smtClean="0"/>
              <a:t>ZigBee</a:t>
            </a:r>
            <a:r>
              <a:rPr lang="zh-CN" altLang="en-US" sz="1600" dirty="0" smtClean="0"/>
              <a:t>，手势传感器）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93968" y="6302760"/>
            <a:ext cx="20313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/>
              <a:t>传感控制经典级应用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轻松扩展其他场景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504507" y="1452007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智能控制</a:t>
            </a:r>
            <a:endParaRPr lang="en-US" altLang="zh-CN" sz="1600" dirty="0" smtClean="0"/>
          </a:p>
          <a:p>
            <a:r>
              <a:rPr lang="zh-CN" altLang="en-US" sz="1600" dirty="0" smtClean="0"/>
              <a:t>远程控制</a:t>
            </a:r>
            <a:endParaRPr lang="en-US" altLang="zh-CN" sz="1600" dirty="0" smtClean="0"/>
          </a:p>
          <a:p>
            <a:r>
              <a:rPr lang="zh-CN" altLang="en-US" sz="1600" dirty="0" smtClean="0"/>
              <a:t>互动控制</a:t>
            </a:r>
            <a:endParaRPr lang="en-US" altLang="zh-CN" sz="1600" dirty="0" smtClean="0"/>
          </a:p>
          <a:p>
            <a:r>
              <a:rPr lang="zh-CN" altLang="en-US" sz="1600" dirty="0" smtClean="0"/>
              <a:t>环境感知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994247" y="1427189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智能控制</a:t>
            </a:r>
            <a:endParaRPr lang="en-US" altLang="zh-CN" sz="1600" dirty="0" smtClean="0"/>
          </a:p>
          <a:p>
            <a:r>
              <a:rPr lang="zh-CN" altLang="en-US" sz="1600" dirty="0" smtClean="0"/>
              <a:t>远程控制</a:t>
            </a:r>
            <a:endParaRPr lang="en-US" altLang="zh-CN" sz="1600" dirty="0" smtClean="0"/>
          </a:p>
          <a:p>
            <a:r>
              <a:rPr lang="zh-CN" altLang="en-US" sz="1600" dirty="0" smtClean="0"/>
              <a:t>互动控制</a:t>
            </a:r>
            <a:endParaRPr lang="en-US" altLang="zh-CN" sz="1600" dirty="0" smtClean="0"/>
          </a:p>
          <a:p>
            <a:r>
              <a:rPr lang="zh-CN" altLang="en-US" sz="1600" dirty="0" smtClean="0"/>
              <a:t>环境感知</a:t>
            </a:r>
            <a:endParaRPr lang="en-US" sz="1600" dirty="0"/>
          </a:p>
        </p:txBody>
      </p:sp>
      <p:sp>
        <p:nvSpPr>
          <p:cNvPr id="13" name="TextBox 3"/>
          <p:cNvSpPr txBox="1"/>
          <p:nvPr/>
        </p:nvSpPr>
        <p:spPr>
          <a:xfrm>
            <a:off x="262467" y="29747"/>
            <a:ext cx="6871793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再看我们的神“灯”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~~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这是一个产品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684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5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38883" y="2657202"/>
            <a:ext cx="244169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谢谢</a:t>
            </a:r>
            <a:endParaRPr lang="en-US" altLang="zh-CN" sz="8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991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555228" y="1008101"/>
            <a:ext cx="2133918" cy="47089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30000" dirty="0" smtClean="0">
                <a:solidFill>
                  <a:schemeClr val="bg1"/>
                </a:solidFill>
              </a:rPr>
              <a:t>1</a:t>
            </a:r>
            <a:endParaRPr kumimoji="1" lang="zh-CN" altLang="en-US" sz="30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10380" y="3176081"/>
            <a:ext cx="8839199" cy="11310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产品创意</a:t>
            </a: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183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62467" y="29747"/>
            <a:ext cx="4288353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r>
              <a:rPr lang="en-US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阿拉丁神</a:t>
            </a:r>
            <a:r>
              <a:rPr lang="en-US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灯的传说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33" t="10391" r="13680" b="11698"/>
          <a:stretch/>
        </p:blipFill>
        <p:spPr>
          <a:xfrm>
            <a:off x="3839419" y="2377687"/>
            <a:ext cx="4471242" cy="2510601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8166150" y="1417752"/>
            <a:ext cx="2997698" cy="191987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宋体"/>
                <a:ea typeface="宋体"/>
                <a:cs typeface="宋体"/>
              </a:rPr>
              <a:t>能看到你</a:t>
            </a:r>
            <a:endParaRPr lang="en-US" altLang="zh-CN" dirty="0" smtClean="0">
              <a:latin typeface="宋体"/>
              <a:ea typeface="宋体"/>
              <a:cs typeface="宋体"/>
            </a:endParaRPr>
          </a:p>
          <a:p>
            <a:pPr algn="ctr"/>
            <a:r>
              <a:rPr lang="zh-CN" altLang="en-US" dirty="0" smtClean="0">
                <a:latin typeface="宋体"/>
                <a:ea typeface="宋体"/>
                <a:cs typeface="宋体"/>
              </a:rPr>
              <a:t>无论白天黑夜</a:t>
            </a:r>
            <a:endParaRPr lang="en-US" altLang="zh-CN" dirty="0" smtClean="0">
              <a:latin typeface="宋体"/>
              <a:ea typeface="宋体"/>
              <a:cs typeface="宋体"/>
            </a:endParaRPr>
          </a:p>
          <a:p>
            <a:pPr algn="ctr"/>
            <a:r>
              <a:rPr lang="zh-CN" altLang="zh-CN" dirty="0" smtClean="0">
                <a:latin typeface="宋体"/>
                <a:ea typeface="宋体"/>
                <a:cs typeface="宋体"/>
              </a:rPr>
              <a:t>（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菲涅尔透镜）</a:t>
            </a:r>
            <a:endParaRPr 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8" name="Cloud 7"/>
          <p:cNvSpPr/>
          <p:nvPr/>
        </p:nvSpPr>
        <p:spPr>
          <a:xfrm>
            <a:off x="8023210" y="3918302"/>
            <a:ext cx="2997698" cy="191987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宋体"/>
                <a:ea typeface="宋体"/>
                <a:cs typeface="宋体"/>
              </a:rPr>
              <a:t>能看到光</a:t>
            </a:r>
            <a:endParaRPr lang="en-US" altLang="zh-CN" dirty="0" smtClean="0">
              <a:latin typeface="宋体"/>
              <a:ea typeface="宋体"/>
              <a:cs typeface="宋体"/>
            </a:endParaRPr>
          </a:p>
          <a:p>
            <a:pPr algn="ctr"/>
            <a:r>
              <a:rPr lang="zh-CN" altLang="zh-CN" dirty="0" smtClean="0">
                <a:latin typeface="宋体"/>
                <a:ea typeface="宋体"/>
                <a:cs typeface="宋体"/>
              </a:rPr>
              <a:t>（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光敏电阻）</a:t>
            </a:r>
            <a:endParaRPr 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9" name="Cloud 8"/>
          <p:cNvSpPr/>
          <p:nvPr/>
        </p:nvSpPr>
        <p:spPr>
          <a:xfrm>
            <a:off x="4557696" y="4834752"/>
            <a:ext cx="2997698" cy="1919870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宋体"/>
                <a:ea typeface="宋体"/>
                <a:cs typeface="宋体"/>
              </a:rPr>
              <a:t>强大的内心</a:t>
            </a:r>
            <a:endParaRPr lang="en-US" altLang="zh-CN" dirty="0" smtClean="0">
              <a:latin typeface="宋体"/>
              <a:ea typeface="宋体"/>
              <a:cs typeface="宋体"/>
            </a:endParaRPr>
          </a:p>
          <a:p>
            <a:pPr algn="ctr"/>
            <a:r>
              <a:rPr lang="zh-CN" altLang="en-US" dirty="0" smtClean="0">
                <a:latin typeface="宋体"/>
                <a:ea typeface="宋体"/>
                <a:cs typeface="宋体"/>
              </a:rPr>
              <a:t>理解周围的一切</a:t>
            </a:r>
            <a:endParaRPr lang="en-US" altLang="zh-CN" dirty="0" smtClean="0">
              <a:latin typeface="宋体"/>
              <a:ea typeface="宋体"/>
              <a:cs typeface="宋体"/>
            </a:endParaRPr>
          </a:p>
          <a:p>
            <a:pPr algn="ctr"/>
            <a:r>
              <a:rPr lang="zh-CN" altLang="zh-CN" dirty="0" smtClean="0">
                <a:latin typeface="宋体"/>
                <a:ea typeface="宋体"/>
                <a:cs typeface="宋体"/>
              </a:rPr>
              <a:t>（</a:t>
            </a:r>
            <a:r>
              <a:rPr lang="en-US" altLang="zh-CN" dirty="0" smtClean="0">
                <a:latin typeface="宋体"/>
                <a:ea typeface="宋体"/>
                <a:cs typeface="宋体"/>
              </a:rPr>
              <a:t>STM32+LiteOS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）</a:t>
            </a:r>
            <a:endParaRPr 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11" name="Cloud 10"/>
          <p:cNvSpPr/>
          <p:nvPr/>
        </p:nvSpPr>
        <p:spPr>
          <a:xfrm>
            <a:off x="1018348" y="4104957"/>
            <a:ext cx="2997698" cy="191987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宋体"/>
                <a:ea typeface="宋体"/>
                <a:cs typeface="宋体"/>
              </a:rPr>
              <a:t>懂你的一举一动</a:t>
            </a:r>
            <a:endParaRPr lang="en-US" altLang="zh-CN" dirty="0" smtClean="0">
              <a:latin typeface="宋体"/>
              <a:ea typeface="宋体"/>
              <a:cs typeface="宋体"/>
            </a:endParaRPr>
          </a:p>
          <a:p>
            <a:pPr algn="ctr"/>
            <a:r>
              <a:rPr lang="zh-CN" altLang="zh-CN" dirty="0" smtClean="0">
                <a:latin typeface="宋体"/>
                <a:ea typeface="宋体"/>
                <a:cs typeface="宋体"/>
              </a:rPr>
              <a:t>（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手势传感器）</a:t>
            </a:r>
            <a:endParaRPr 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949243" y="1362783"/>
            <a:ext cx="2997698" cy="191987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宋体"/>
                <a:ea typeface="宋体"/>
                <a:cs typeface="宋体"/>
              </a:rPr>
              <a:t>特别合群</a:t>
            </a:r>
            <a:endParaRPr lang="en-US" altLang="zh-CN" dirty="0" smtClean="0">
              <a:latin typeface="宋体"/>
              <a:ea typeface="宋体"/>
              <a:cs typeface="宋体"/>
            </a:endParaRPr>
          </a:p>
          <a:p>
            <a:pPr algn="ctr"/>
            <a:r>
              <a:rPr lang="zh-CN" altLang="zh-CN" dirty="0" smtClean="0">
                <a:latin typeface="宋体"/>
                <a:ea typeface="宋体"/>
                <a:cs typeface="宋体"/>
              </a:rPr>
              <a:t>（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和</a:t>
            </a:r>
            <a:r>
              <a:rPr lang="en-US" altLang="zh-CN" dirty="0" err="1" smtClean="0">
                <a:latin typeface="宋体"/>
                <a:ea typeface="宋体"/>
                <a:cs typeface="宋体"/>
              </a:rPr>
              <a:t>AmazingBOX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及其他标准协议产品互动）</a:t>
            </a:r>
            <a:endParaRPr 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13" name="Cloud 12"/>
          <p:cNvSpPr/>
          <p:nvPr/>
        </p:nvSpPr>
        <p:spPr>
          <a:xfrm>
            <a:off x="4612035" y="565912"/>
            <a:ext cx="2997698" cy="191987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宋体"/>
                <a:ea typeface="宋体"/>
                <a:cs typeface="宋体"/>
              </a:rPr>
              <a:t>自带光环</a:t>
            </a:r>
            <a:endParaRPr lang="en-US" altLang="zh-CN" dirty="0">
              <a:latin typeface="宋体"/>
              <a:ea typeface="宋体"/>
              <a:cs typeface="宋体"/>
            </a:endParaRPr>
          </a:p>
          <a:p>
            <a:pPr algn="ctr"/>
            <a:r>
              <a:rPr lang="zh-CN" altLang="en-US" dirty="0" smtClean="0">
                <a:latin typeface="宋体"/>
                <a:ea typeface="宋体"/>
                <a:cs typeface="宋体"/>
              </a:rPr>
              <a:t>自带宇宙手机</a:t>
            </a:r>
            <a:endParaRPr lang="en-US" altLang="zh-CN" dirty="0" smtClean="0">
              <a:latin typeface="宋体"/>
              <a:ea typeface="宋体"/>
              <a:cs typeface="宋体"/>
            </a:endParaRPr>
          </a:p>
          <a:p>
            <a:pPr algn="ctr"/>
            <a:r>
              <a:rPr lang="zh-CN" altLang="zh-CN" dirty="0" smtClean="0">
                <a:latin typeface="宋体"/>
                <a:ea typeface="宋体"/>
                <a:cs typeface="宋体"/>
              </a:rPr>
              <a:t>（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可调光</a:t>
            </a:r>
            <a:r>
              <a:rPr lang="en-US" altLang="zh-CN" dirty="0" err="1" smtClean="0">
                <a:latin typeface="宋体"/>
                <a:ea typeface="宋体"/>
                <a:cs typeface="宋体"/>
              </a:rPr>
              <a:t>LED+ZigBee</a:t>
            </a:r>
            <a:r>
              <a:rPr lang="zh-CN" altLang="en-US" dirty="0" smtClean="0">
                <a:latin typeface="宋体"/>
                <a:ea typeface="宋体"/>
                <a:cs typeface="宋体"/>
              </a:rPr>
              <a:t>）</a:t>
            </a:r>
            <a:endParaRPr lang="en-US" dirty="0">
              <a:latin typeface="宋体"/>
              <a:ea typeface="宋体"/>
              <a:cs typeface="宋体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9633" y="6010671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/>
              <a:t>阿拉丁神灯的关键不是“灯”</a:t>
            </a:r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我们产品的核心也不是灯</a:t>
            </a:r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而是</a:t>
            </a:r>
            <a:r>
              <a:rPr lang="en-US" altLang="zh-CN" sz="1600" b="1" dirty="0" smtClean="0"/>
              <a:t>LED</a:t>
            </a:r>
            <a:r>
              <a:rPr lang="zh-CN" altLang="en-US" sz="1600" b="1" dirty="0" smtClean="0"/>
              <a:t>控制板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868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62467" y="29747"/>
            <a:ext cx="5154977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阿拉丁神</a:t>
            </a:r>
            <a:r>
              <a:rPr lang="en-US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灯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来拯救谁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利民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095"/>
          <a:stretch/>
        </p:blipFill>
        <p:spPr>
          <a:xfrm>
            <a:off x="341469" y="1063314"/>
            <a:ext cx="2730066" cy="211922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322574" y="1166691"/>
            <a:ext cx="2160000" cy="14325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慵懒的人</a:t>
            </a:r>
            <a:endParaRPr lang="en-US" altLang="zh-CN" sz="1400" dirty="0" smtClean="0"/>
          </a:p>
          <a:p>
            <a:pPr algn="ctr"/>
            <a:r>
              <a:rPr lang="zh-CN" altLang="zh-CN" sz="1400" dirty="0" smtClean="0"/>
              <a:t>（</a:t>
            </a:r>
            <a:r>
              <a:rPr lang="zh-CN" altLang="en-US" sz="1400" dirty="0" smtClean="0"/>
              <a:t>真的不想开灯关灯）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74" y="3926470"/>
            <a:ext cx="2311189" cy="2311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308" y="835841"/>
            <a:ext cx="2986051" cy="2280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8514"/>
          <a:stretch/>
        </p:blipFill>
        <p:spPr>
          <a:xfrm>
            <a:off x="8935559" y="4287507"/>
            <a:ext cx="3021025" cy="206283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179634" y="4405652"/>
            <a:ext cx="2170748" cy="14325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强迫症的人</a:t>
            </a:r>
            <a:endParaRPr lang="en-US" altLang="zh-CN" sz="1400" dirty="0" smtClean="0"/>
          </a:p>
          <a:p>
            <a:pPr algn="ctr"/>
            <a:r>
              <a:rPr lang="zh-CN" altLang="zh-CN" sz="1400" dirty="0" smtClean="0"/>
              <a:t>（</a:t>
            </a:r>
            <a:r>
              <a:rPr lang="zh-CN" altLang="en-US" sz="1400" dirty="0" smtClean="0"/>
              <a:t>灯关了吗，关了么，关了？）</a:t>
            </a:r>
            <a:endParaRPr lang="en-US" sz="1400" dirty="0"/>
          </a:p>
        </p:txBody>
      </p:sp>
      <p:sp>
        <p:nvSpPr>
          <p:cNvPr id="10" name="Left Arrow 9"/>
          <p:cNvSpPr/>
          <p:nvPr/>
        </p:nvSpPr>
        <p:spPr>
          <a:xfrm>
            <a:off x="6807583" y="1181459"/>
            <a:ext cx="2159998" cy="141775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省钱的人</a:t>
            </a:r>
            <a:endParaRPr lang="en-US" altLang="zh-CN" sz="1400" dirty="0" smtClean="0"/>
          </a:p>
          <a:p>
            <a:pPr algn="ctr"/>
            <a:r>
              <a:rPr lang="zh-CN" altLang="zh-CN" sz="1400" dirty="0" smtClean="0"/>
              <a:t>（</a:t>
            </a:r>
            <a:r>
              <a:rPr lang="zh-CN" altLang="en-US" sz="1400" dirty="0" smtClean="0"/>
              <a:t>没事开什么灯？）</a:t>
            </a:r>
            <a:endParaRPr lang="en-US" sz="1400" dirty="0"/>
          </a:p>
        </p:txBody>
      </p:sp>
      <p:sp>
        <p:nvSpPr>
          <p:cNvPr id="11" name="Left Arrow 10"/>
          <p:cNvSpPr/>
          <p:nvPr/>
        </p:nvSpPr>
        <p:spPr>
          <a:xfrm>
            <a:off x="6605575" y="4405653"/>
            <a:ext cx="2159998" cy="141775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懂生活的人</a:t>
            </a:r>
            <a:endParaRPr lang="en-US" altLang="zh-CN" sz="1400" dirty="0" smtClean="0"/>
          </a:p>
          <a:p>
            <a:pPr algn="ctr"/>
            <a:r>
              <a:rPr lang="zh-CN" altLang="zh-CN" sz="1400" dirty="0" smtClean="0"/>
              <a:t>（</a:t>
            </a:r>
            <a:r>
              <a:rPr lang="zh-CN" altLang="en-US" sz="1400" dirty="0" smtClean="0"/>
              <a:t>要舒适的光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要浪漫的光）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7333" t="10391" r="13680" b="11698"/>
          <a:stretch/>
        </p:blipFill>
        <p:spPr>
          <a:xfrm>
            <a:off x="4400564" y="2569674"/>
            <a:ext cx="3366875" cy="18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02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62467" y="29747"/>
            <a:ext cx="5154977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阿拉丁神</a:t>
            </a:r>
            <a:r>
              <a:rPr lang="en-US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灯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来拯救谁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利国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29" y="912910"/>
            <a:ext cx="8437801" cy="4819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30603" y="5951599"/>
            <a:ext cx="651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太阳能，</a:t>
            </a:r>
            <a:r>
              <a:rPr lang="en-US" altLang="zh-CN" dirty="0" smtClean="0"/>
              <a:t>LED</a:t>
            </a:r>
            <a:r>
              <a:rPr lang="zh-CN" altLang="en-US" dirty="0" smtClean="0"/>
              <a:t>，光线感应，人体感应，是真正的智能交通照明吗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5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613520" y="1009524"/>
            <a:ext cx="3835400" cy="2520950"/>
            <a:chOff x="0" y="0"/>
            <a:chExt cx="3836032" cy="2521446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0"/>
              <a:ext cx="3836032" cy="2521446"/>
              <a:chOff x="0" y="0"/>
              <a:chExt cx="3836032" cy="2521446"/>
            </a:xfrm>
          </p:grpSpPr>
          <p:pic>
            <p:nvPicPr>
              <p:cNvPr id="7" name="图片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299275" cy="219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圆角矩形 8"/>
              <p:cNvSpPr>
                <a:spLocks noChangeArrowheads="1"/>
              </p:cNvSpPr>
              <p:nvPr/>
            </p:nvSpPr>
            <p:spPr bwMode="auto">
              <a:xfrm>
                <a:off x="1676676" y="2197532"/>
                <a:ext cx="2159356" cy="32391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3A7CCB"/>
                  </a:gs>
                  <a:gs pos="20000">
                    <a:srgbClr val="3C7BC7"/>
                  </a:gs>
                  <a:gs pos="100000">
                    <a:srgbClr val="2C5D98"/>
                  </a:gs>
                </a:gsLst>
                <a:lin ang="5400000"/>
              </a:gradFill>
              <a:ln w="9525">
                <a:solidFill>
                  <a:srgbClr val="4A7EBB"/>
                </a:solidFill>
                <a:round/>
                <a:headEnd/>
                <a:tailEnd/>
              </a:ln>
              <a:effectLst>
                <a:outerShdw dist="23000" dir="5400000" algn="ctr" rotWithShape="0">
                  <a:srgbClr val="808080">
                    <a:alpha val="34000"/>
                  </a:srgbClr>
                </a:outerShdw>
              </a:effectLst>
            </p:spPr>
            <p:txBody>
              <a:bodyPr anchor="ctr"/>
              <a:lstStyle/>
              <a:p>
                <a:pPr eaLnBrk="0" hangingPunct="0"/>
                <a:r>
                  <a:rPr lang="zh-CN" altLang="zh-CN" sz="1200" dirty="0" smtClean="0">
                    <a:solidFill>
                      <a:srgbClr val="F8FAEB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3</a:t>
                </a:r>
                <a:r>
                  <a:rPr lang="zh-CN" altLang="en-US" sz="1200" dirty="0" smtClean="0">
                    <a:solidFill>
                      <a:srgbClr val="F8FAEB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、</a:t>
                </a:r>
                <a:r>
                  <a:rPr lang="zh-CN" altLang="en-US" sz="1200" dirty="0">
                    <a:solidFill>
                      <a:srgbClr val="F8FAEB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基于精确定位的位置服务</a:t>
                </a:r>
              </a:p>
            </p:txBody>
          </p:sp>
          <p:sp>
            <p:nvSpPr>
              <p:cNvPr id="9" name="圆角矩形 9"/>
              <p:cNvSpPr>
                <a:spLocks noChangeArrowheads="1"/>
              </p:cNvSpPr>
              <p:nvPr/>
            </p:nvSpPr>
            <p:spPr bwMode="auto">
              <a:xfrm>
                <a:off x="341369" y="473168"/>
                <a:ext cx="628754" cy="2238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9CC746"/>
                  </a:gs>
                  <a:gs pos="20000">
                    <a:srgbClr val="9BC348"/>
                  </a:gs>
                  <a:gs pos="100000">
                    <a:srgbClr val="769535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3000" dir="5400000" algn="ctr" rotWithShape="0">
                  <a:srgbClr val="000000">
                    <a:alpha val="34000"/>
                  </a:srgbClr>
                </a:outerShdw>
              </a:effectLst>
            </p:spPr>
            <p:txBody>
              <a:bodyPr anchor="ctr"/>
              <a:lstStyle/>
              <a:p>
                <a:pPr eaLnBrk="0" hangingPunct="0"/>
                <a:r>
                  <a:rPr lang="zh-CN" altLang="en-US" sz="90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加油站</a:t>
                </a:r>
              </a:p>
            </p:txBody>
          </p:sp>
          <p:sp>
            <p:nvSpPr>
              <p:cNvPr id="10" name="圆角矩形 10"/>
              <p:cNvSpPr>
                <a:spLocks noChangeArrowheads="1"/>
              </p:cNvSpPr>
              <p:nvPr/>
            </p:nvSpPr>
            <p:spPr bwMode="auto">
              <a:xfrm>
                <a:off x="2383231" y="1136874"/>
                <a:ext cx="628754" cy="2238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9CC746"/>
                  </a:gs>
                  <a:gs pos="20000">
                    <a:srgbClr val="9BC348"/>
                  </a:gs>
                  <a:gs pos="100000">
                    <a:srgbClr val="769535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3000" dir="5400000" algn="ctr" rotWithShape="0">
                  <a:srgbClr val="000000">
                    <a:alpha val="34000"/>
                  </a:srgbClr>
                </a:outerShdw>
              </a:effectLst>
            </p:spPr>
            <p:txBody>
              <a:bodyPr anchor="ctr"/>
              <a:lstStyle/>
              <a:p>
                <a:pPr eaLnBrk="0" hangingPunct="0"/>
                <a:r>
                  <a:rPr lang="zh-CN" altLang="en-US" sz="90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公交车</a:t>
                </a:r>
              </a:p>
            </p:txBody>
          </p:sp>
          <p:sp>
            <p:nvSpPr>
              <p:cNvPr id="11" name="圆角矩形 11"/>
              <p:cNvSpPr>
                <a:spLocks noChangeArrowheads="1"/>
              </p:cNvSpPr>
              <p:nvPr/>
            </p:nvSpPr>
            <p:spPr bwMode="auto">
              <a:xfrm>
                <a:off x="1284500" y="1883145"/>
                <a:ext cx="628754" cy="22388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9CC746"/>
                  </a:gs>
                  <a:gs pos="20000">
                    <a:srgbClr val="9BC348"/>
                  </a:gs>
                  <a:gs pos="100000">
                    <a:srgbClr val="769535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3000" dir="5400000" algn="ctr" rotWithShape="0">
                  <a:srgbClr val="000000">
                    <a:alpha val="34000"/>
                  </a:srgbClr>
                </a:outerShdw>
              </a:effectLst>
            </p:spPr>
            <p:txBody>
              <a:bodyPr anchor="ctr"/>
              <a:lstStyle/>
              <a:p>
                <a:pPr eaLnBrk="0" hangingPunct="0"/>
                <a:r>
                  <a:rPr lang="zh-CN" altLang="en-US" sz="90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停车场</a:t>
                </a:r>
              </a:p>
            </p:txBody>
          </p:sp>
          <p:sp>
            <p:nvSpPr>
              <p:cNvPr id="12" name="圆角矩形 12"/>
              <p:cNvSpPr>
                <a:spLocks noChangeArrowheads="1"/>
              </p:cNvSpPr>
              <p:nvPr/>
            </p:nvSpPr>
            <p:spPr bwMode="auto">
              <a:xfrm>
                <a:off x="2899253" y="576375"/>
                <a:ext cx="576358" cy="193713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9CC746"/>
                  </a:gs>
                  <a:gs pos="20000">
                    <a:srgbClr val="9BC348"/>
                  </a:gs>
                  <a:gs pos="100000">
                    <a:srgbClr val="769535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3000" dir="5400000" algn="ctr" rotWithShape="0">
                  <a:srgbClr val="000000">
                    <a:alpha val="34000"/>
                  </a:srgbClr>
                </a:outerShdw>
              </a:effectLst>
            </p:spPr>
            <p:txBody>
              <a:bodyPr anchor="ctr"/>
              <a:lstStyle/>
              <a:p>
                <a:pPr eaLnBrk="0" hangingPunct="0"/>
                <a:r>
                  <a:rPr lang="zh-CN" altLang="en-US" sz="90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车站</a:t>
                </a:r>
              </a:p>
            </p:txBody>
          </p:sp>
        </p:grpSp>
        <p:cxnSp>
          <p:nvCxnSpPr>
            <p:cNvPr id="4" name="直接连接符 4"/>
            <p:cNvCxnSpPr>
              <a:cxnSpLocks noChangeShapeType="1"/>
            </p:cNvCxnSpPr>
            <p:nvPr/>
          </p:nvCxnSpPr>
          <p:spPr bwMode="auto">
            <a:xfrm flipH="1" flipV="1">
              <a:off x="1284500" y="722454"/>
              <a:ext cx="785942" cy="496986"/>
            </a:xfrm>
            <a:prstGeom prst="line">
              <a:avLst/>
            </a:prstGeom>
            <a:noFill/>
            <a:ln w="9525">
              <a:solidFill>
                <a:srgbClr val="E46C0A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直接连接符 5"/>
            <p:cNvCxnSpPr>
              <a:cxnSpLocks noChangeShapeType="1"/>
            </p:cNvCxnSpPr>
            <p:nvPr/>
          </p:nvCxnSpPr>
          <p:spPr bwMode="auto">
            <a:xfrm flipH="1" flipV="1">
              <a:off x="1362300" y="722454"/>
              <a:ext cx="1414696" cy="82566"/>
            </a:xfrm>
            <a:prstGeom prst="line">
              <a:avLst/>
            </a:prstGeom>
            <a:noFill/>
            <a:ln w="9525">
              <a:solidFill>
                <a:srgbClr val="E46C0A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6"/>
            <p:cNvCxnSpPr>
              <a:cxnSpLocks noChangeShapeType="1"/>
            </p:cNvCxnSpPr>
            <p:nvPr/>
          </p:nvCxnSpPr>
          <p:spPr bwMode="auto">
            <a:xfrm flipH="1" flipV="1">
              <a:off x="1284500" y="722454"/>
              <a:ext cx="314377" cy="579552"/>
            </a:xfrm>
            <a:prstGeom prst="line">
              <a:avLst/>
            </a:prstGeom>
            <a:noFill/>
            <a:ln w="9525">
              <a:solidFill>
                <a:srgbClr val="E46C0A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1800220" y="1220661"/>
            <a:ext cx="3278187" cy="1774825"/>
            <a:chOff x="0" y="0"/>
            <a:chExt cx="3278700" cy="1775171"/>
          </a:xfrm>
        </p:grpSpPr>
        <p:pic>
          <p:nvPicPr>
            <p:cNvPr id="14" name="图片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9" y="0"/>
              <a:ext cx="3227391" cy="174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圆角矩形 15"/>
            <p:cNvSpPr>
              <a:spLocks noChangeArrowheads="1"/>
            </p:cNvSpPr>
            <p:nvPr/>
          </p:nvSpPr>
          <p:spPr bwMode="auto">
            <a:xfrm>
              <a:off x="0" y="1468724"/>
              <a:ext cx="2143460" cy="30644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A7CCB"/>
                </a:gs>
                <a:gs pos="20000">
                  <a:srgbClr val="3C7BC7"/>
                </a:gs>
                <a:gs pos="100000">
                  <a:srgbClr val="2C5D98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algn="ctr" rotWithShape="0">
                <a:srgbClr val="808080">
                  <a:alpha val="34000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r>
                <a:rPr lang="en-US" altLang="zh-CN" sz="1200">
                  <a:solidFill>
                    <a:srgbClr val="F8FAEB"/>
                  </a:solidFill>
                  <a:latin typeface="微软雅黑" charset="0"/>
                  <a:ea typeface="微软雅黑" charset="0"/>
                  <a:cs typeface="方正报宋简体" charset="0"/>
                </a:rPr>
                <a:t>1</a:t>
              </a:r>
              <a:r>
                <a:rPr lang="zh-CN" altLang="en-US" sz="1200">
                  <a:solidFill>
                    <a:srgbClr val="F8FAEB"/>
                  </a:solidFill>
                  <a:latin typeface="微软雅黑" charset="0"/>
                  <a:ea typeface="微软雅黑" charset="0"/>
                  <a:cs typeface="方正报宋简体" charset="0"/>
                </a:rPr>
                <a:t>、基于单灯的按需照明管理</a:t>
              </a:r>
            </a:p>
          </p:txBody>
        </p:sp>
      </p:grpSp>
      <p:grpSp>
        <p:nvGrpSpPr>
          <p:cNvPr id="16" name="Group 17"/>
          <p:cNvGrpSpPr>
            <a:grpSpLocks/>
          </p:cNvGrpSpPr>
          <p:nvPr/>
        </p:nvGrpSpPr>
        <p:grpSpPr bwMode="auto">
          <a:xfrm>
            <a:off x="4737095" y="2332933"/>
            <a:ext cx="2125662" cy="1680141"/>
            <a:chOff x="0" y="-310107"/>
            <a:chExt cx="2125584" cy="1680028"/>
          </a:xfrm>
        </p:grpSpPr>
        <p:pic>
          <p:nvPicPr>
            <p:cNvPr id="17" name="图片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9794"/>
              <a:ext cx="2125584" cy="1030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圆角矩形 18"/>
            <p:cNvSpPr>
              <a:spLocks noChangeArrowheads="1"/>
            </p:cNvSpPr>
            <p:nvPr/>
          </p:nvSpPr>
          <p:spPr bwMode="auto">
            <a:xfrm>
              <a:off x="318479" y="-310107"/>
              <a:ext cx="1583941" cy="57596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/>
              <a:r>
                <a:rPr lang="zh-CN" altLang="en-US" sz="1400" dirty="0">
                  <a:solidFill>
                    <a:srgbClr val="F8FAEB"/>
                  </a:solidFill>
                  <a:latin typeface="微软雅黑" charset="0"/>
                  <a:ea typeface="微软雅黑" charset="0"/>
                  <a:cs typeface="方正报宋简体" charset="0"/>
                </a:rPr>
                <a:t>智能路</a:t>
              </a:r>
              <a:r>
                <a:rPr lang="zh-CN" altLang="en-US" sz="1400" dirty="0" smtClean="0">
                  <a:solidFill>
                    <a:srgbClr val="F8FAEB"/>
                  </a:solidFill>
                  <a:latin typeface="微软雅黑" charset="0"/>
                  <a:ea typeface="微软雅黑" charset="0"/>
                  <a:cs typeface="方正报宋简体" charset="0"/>
                </a:rPr>
                <a:t>灯</a:t>
              </a:r>
              <a:endParaRPr lang="en-US" altLang="zh-CN" sz="1400" dirty="0" smtClean="0">
                <a:solidFill>
                  <a:srgbClr val="F8FAEB"/>
                </a:solidFill>
                <a:latin typeface="微软雅黑" charset="0"/>
                <a:ea typeface="微软雅黑" charset="0"/>
                <a:cs typeface="方正报宋简体" charset="0"/>
              </a:endParaRPr>
            </a:p>
            <a:p>
              <a:pPr algn="ctr" eaLnBrk="0" hangingPunct="0"/>
              <a:r>
                <a:rPr lang="zh-CN" altLang="en-US" sz="1400" dirty="0" smtClean="0">
                  <a:solidFill>
                    <a:srgbClr val="F8FAEB"/>
                  </a:solidFill>
                  <a:latin typeface="微软雅黑" charset="0"/>
                  <a:ea typeface="微软雅黑" charset="0"/>
                  <a:cs typeface="方正报宋简体" charset="0"/>
                </a:rPr>
                <a:t>云服务</a:t>
              </a:r>
              <a:r>
                <a:rPr lang="zh-CN" altLang="en-US" sz="1400" dirty="0">
                  <a:solidFill>
                    <a:srgbClr val="F8FAEB"/>
                  </a:solidFill>
                  <a:latin typeface="微软雅黑" charset="0"/>
                  <a:ea typeface="微软雅黑" charset="0"/>
                  <a:cs typeface="方正报宋简体" charset="0"/>
                </a:rPr>
                <a:t>平台</a:t>
              </a:r>
            </a:p>
          </p:txBody>
        </p:sp>
      </p:grpSp>
      <p:grpSp>
        <p:nvGrpSpPr>
          <p:cNvPr id="19" name="Group 20"/>
          <p:cNvGrpSpPr>
            <a:grpSpLocks/>
          </p:cNvGrpSpPr>
          <p:nvPr/>
        </p:nvGrpSpPr>
        <p:grpSpPr bwMode="auto">
          <a:xfrm>
            <a:off x="1812920" y="3573336"/>
            <a:ext cx="3997325" cy="1916113"/>
            <a:chOff x="0" y="0"/>
            <a:chExt cx="3997172" cy="1915601"/>
          </a:xfrm>
        </p:grpSpPr>
        <p:grpSp>
          <p:nvGrpSpPr>
            <p:cNvPr id="20" name="Group 21"/>
            <p:cNvGrpSpPr>
              <a:grpSpLocks/>
            </p:cNvGrpSpPr>
            <p:nvPr/>
          </p:nvGrpSpPr>
          <p:grpSpPr bwMode="auto">
            <a:xfrm>
              <a:off x="0" y="0"/>
              <a:ext cx="3997172" cy="1915601"/>
              <a:chOff x="0" y="0"/>
              <a:chExt cx="3997172" cy="1915601"/>
            </a:xfrm>
          </p:grpSpPr>
          <p:pic>
            <p:nvPicPr>
              <p:cNvPr id="23" name="图片 2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77830" cy="1915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圆角矩形 24"/>
              <p:cNvSpPr>
                <a:spLocks noChangeArrowheads="1"/>
              </p:cNvSpPr>
              <p:nvPr/>
            </p:nvSpPr>
            <p:spPr bwMode="auto">
              <a:xfrm>
                <a:off x="1196929" y="1063341"/>
                <a:ext cx="628626" cy="22377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9CC746"/>
                  </a:gs>
                  <a:gs pos="20000">
                    <a:srgbClr val="9BC348"/>
                  </a:gs>
                  <a:gs pos="100000">
                    <a:srgbClr val="769535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3000" dir="5400000" algn="ctr" rotWithShape="0">
                  <a:srgbClr val="000000">
                    <a:alpha val="34000"/>
                  </a:srgbClr>
                </a:outerShdw>
              </a:effectLst>
            </p:spPr>
            <p:txBody>
              <a:bodyPr anchor="ctr"/>
              <a:lstStyle/>
              <a:p>
                <a:pPr eaLnBrk="0" hangingPunct="0"/>
                <a:r>
                  <a:rPr lang="zh-CN" altLang="en-US" sz="90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井盖</a:t>
                </a:r>
              </a:p>
            </p:txBody>
          </p:sp>
          <p:sp>
            <p:nvSpPr>
              <p:cNvPr id="25" name="圆角矩形 25"/>
              <p:cNvSpPr>
                <a:spLocks noChangeArrowheads="1"/>
              </p:cNvSpPr>
              <p:nvPr/>
            </p:nvSpPr>
            <p:spPr bwMode="auto">
              <a:xfrm>
                <a:off x="341299" y="1634689"/>
                <a:ext cx="628626" cy="22377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9CC746"/>
                  </a:gs>
                  <a:gs pos="20000">
                    <a:srgbClr val="9BC348"/>
                  </a:gs>
                  <a:gs pos="100000">
                    <a:srgbClr val="769535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3000" dir="5400000" algn="ctr" rotWithShape="0">
                  <a:srgbClr val="000000">
                    <a:alpha val="34000"/>
                  </a:srgbClr>
                </a:outerShdw>
              </a:effectLst>
            </p:spPr>
            <p:txBody>
              <a:bodyPr anchor="ctr"/>
              <a:lstStyle/>
              <a:p>
                <a:pPr eaLnBrk="0" hangingPunct="0"/>
                <a:r>
                  <a:rPr lang="zh-CN" altLang="en-US" sz="90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树木</a:t>
                </a:r>
              </a:p>
            </p:txBody>
          </p:sp>
          <p:sp>
            <p:nvSpPr>
              <p:cNvPr id="26" name="圆角矩形 26"/>
              <p:cNvSpPr>
                <a:spLocks noChangeArrowheads="1"/>
              </p:cNvSpPr>
              <p:nvPr/>
            </p:nvSpPr>
            <p:spPr bwMode="auto">
              <a:xfrm>
                <a:off x="1676336" y="1552160"/>
                <a:ext cx="2316073" cy="306306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rgbClr val="4A7EBB"/>
                </a:solidFill>
                <a:round/>
                <a:headEnd/>
                <a:tailEnd/>
              </a:ln>
              <a:effectLst>
                <a:outerShdw dist="23000" dir="5400000" algn="ctr" rotWithShape="0">
                  <a:srgbClr val="808080">
                    <a:alpha val="34000"/>
                  </a:srgbClr>
                </a:outerShdw>
              </a:effectLst>
            </p:spPr>
            <p:txBody>
              <a:bodyPr anchor="ctr"/>
              <a:lstStyle/>
              <a:p>
                <a:pPr eaLnBrk="0" hangingPunct="0"/>
                <a:r>
                  <a:rPr lang="zh-CN" altLang="zh-CN" sz="1200" dirty="0">
                    <a:solidFill>
                      <a:srgbClr val="F8FAEB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5</a:t>
                </a:r>
                <a:r>
                  <a:rPr lang="zh-CN" altLang="en-US" sz="1200" dirty="0" smtClean="0">
                    <a:solidFill>
                      <a:srgbClr val="F8FAEB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、</a:t>
                </a:r>
                <a:r>
                  <a:rPr lang="zh-CN" altLang="en-US" sz="1200" dirty="0">
                    <a:solidFill>
                      <a:srgbClr val="F8FAEB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基于主动发现的设施监控</a:t>
                </a:r>
              </a:p>
            </p:txBody>
          </p:sp>
          <p:sp>
            <p:nvSpPr>
              <p:cNvPr id="27" name="圆角矩形 27"/>
              <p:cNvSpPr>
                <a:spLocks noChangeArrowheads="1"/>
              </p:cNvSpPr>
              <p:nvPr/>
            </p:nvSpPr>
            <p:spPr bwMode="auto">
              <a:xfrm>
                <a:off x="2976448" y="1033186"/>
                <a:ext cx="1020724" cy="22377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9CC746"/>
                  </a:gs>
                  <a:gs pos="20000">
                    <a:srgbClr val="9BC348"/>
                  </a:gs>
                  <a:gs pos="100000">
                    <a:srgbClr val="769535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3000" dir="5400000" algn="ctr" rotWithShape="0">
                  <a:srgbClr val="000000">
                    <a:alpha val="34000"/>
                  </a:srgbClr>
                </a:outerShdw>
              </a:effectLst>
            </p:spPr>
            <p:txBody>
              <a:bodyPr anchor="ctr"/>
              <a:lstStyle/>
              <a:p>
                <a:pPr eaLnBrk="0" hangingPunct="0"/>
                <a:r>
                  <a:rPr lang="zh-CN" altLang="en-US" sz="90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现场智能基站</a:t>
                </a:r>
              </a:p>
            </p:txBody>
          </p:sp>
        </p:grpSp>
        <p:cxnSp>
          <p:nvCxnSpPr>
            <p:cNvPr id="21" name="直接连接符 21"/>
            <p:cNvCxnSpPr>
              <a:cxnSpLocks noChangeShapeType="1"/>
            </p:cNvCxnSpPr>
            <p:nvPr/>
          </p:nvCxnSpPr>
          <p:spPr bwMode="auto">
            <a:xfrm flipH="1">
              <a:off x="1947787" y="252345"/>
              <a:ext cx="471470" cy="580870"/>
            </a:xfrm>
            <a:prstGeom prst="line">
              <a:avLst/>
            </a:prstGeom>
            <a:noFill/>
            <a:ln w="9525">
              <a:solidFill>
                <a:srgbClr val="E46C0A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连接符 22"/>
            <p:cNvCxnSpPr>
              <a:cxnSpLocks noChangeShapeType="1"/>
            </p:cNvCxnSpPr>
            <p:nvPr/>
          </p:nvCxnSpPr>
          <p:spPr bwMode="auto">
            <a:xfrm flipH="1">
              <a:off x="2104944" y="252345"/>
              <a:ext cx="314313" cy="912570"/>
            </a:xfrm>
            <a:prstGeom prst="line">
              <a:avLst/>
            </a:prstGeom>
            <a:noFill/>
            <a:ln w="9525">
              <a:solidFill>
                <a:srgbClr val="E46C0A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29"/>
          <p:cNvGrpSpPr>
            <a:grpSpLocks/>
          </p:cNvGrpSpPr>
          <p:nvPr/>
        </p:nvGrpSpPr>
        <p:grpSpPr bwMode="auto">
          <a:xfrm>
            <a:off x="6276970" y="3465386"/>
            <a:ext cx="4176712" cy="2132013"/>
            <a:chOff x="0" y="0"/>
            <a:chExt cx="3979019" cy="2131842"/>
          </a:xfrm>
        </p:grpSpPr>
        <p:grpSp>
          <p:nvGrpSpPr>
            <p:cNvPr id="29" name="Group 30"/>
            <p:cNvGrpSpPr>
              <a:grpSpLocks/>
            </p:cNvGrpSpPr>
            <p:nvPr/>
          </p:nvGrpSpPr>
          <p:grpSpPr bwMode="auto">
            <a:xfrm>
              <a:off x="0" y="0"/>
              <a:ext cx="3979019" cy="2131842"/>
              <a:chOff x="0" y="0"/>
              <a:chExt cx="3979019" cy="2131842"/>
            </a:xfrm>
          </p:grpSpPr>
          <p:pic>
            <p:nvPicPr>
              <p:cNvPr id="33" name="图片 3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635" y="0"/>
                <a:ext cx="3456384" cy="2131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圆角矩形 34"/>
              <p:cNvSpPr>
                <a:spLocks noChangeArrowheads="1"/>
              </p:cNvSpPr>
              <p:nvPr/>
            </p:nvSpPr>
            <p:spPr bwMode="auto">
              <a:xfrm>
                <a:off x="0" y="1634994"/>
                <a:ext cx="2250392" cy="306363"/>
              </a:xfrm>
              <a:prstGeom prst="roundRect">
                <a:avLst>
                  <a:gd name="adj" fmla="val 16667"/>
                </a:avLst>
              </a:prstGeom>
              <a:solidFill>
                <a:srgbClr val="A6A6A6"/>
              </a:solidFill>
              <a:ln w="9525">
                <a:solidFill>
                  <a:srgbClr val="4A7EBB"/>
                </a:solidFill>
                <a:round/>
                <a:headEnd/>
                <a:tailEnd/>
              </a:ln>
              <a:effectLst>
                <a:outerShdw dist="23000" dir="5400000" algn="ctr" rotWithShape="0">
                  <a:srgbClr val="808080">
                    <a:alpha val="34000"/>
                  </a:srgbClr>
                </a:outerShdw>
              </a:effectLst>
            </p:spPr>
            <p:txBody>
              <a:bodyPr anchor="ctr"/>
              <a:lstStyle/>
              <a:p>
                <a:pPr eaLnBrk="0" hangingPunct="0"/>
                <a:r>
                  <a:rPr lang="zh-CN" altLang="zh-CN" sz="1200" dirty="0" smtClean="0">
                    <a:solidFill>
                      <a:srgbClr val="F8FAEB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4</a:t>
                </a:r>
                <a:r>
                  <a:rPr lang="zh-CN" altLang="en-US" sz="1200" dirty="0" smtClean="0">
                    <a:solidFill>
                      <a:srgbClr val="F8FAEB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、</a:t>
                </a:r>
                <a:r>
                  <a:rPr lang="zh-CN" altLang="en-US" sz="1200" dirty="0">
                    <a:solidFill>
                      <a:srgbClr val="F8FAEB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基于自动识别的智能交通</a:t>
                </a:r>
              </a:p>
            </p:txBody>
          </p:sp>
          <p:sp>
            <p:nvSpPr>
              <p:cNvPr id="35" name="圆角矩形 35"/>
              <p:cNvSpPr>
                <a:spLocks noChangeArrowheads="1"/>
              </p:cNvSpPr>
              <p:nvPr/>
            </p:nvSpPr>
            <p:spPr bwMode="auto">
              <a:xfrm>
                <a:off x="706287" y="225407"/>
                <a:ext cx="628517" cy="22382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9CC746"/>
                  </a:gs>
                  <a:gs pos="20000">
                    <a:srgbClr val="9BC348"/>
                  </a:gs>
                  <a:gs pos="100000">
                    <a:srgbClr val="769535"/>
                  </a:gs>
                </a:gsLst>
                <a:lin ang="5400000"/>
              </a:gradFill>
              <a:ln w="9525">
                <a:solidFill>
                  <a:srgbClr val="98B954"/>
                </a:solidFill>
                <a:round/>
                <a:headEnd/>
                <a:tailEnd/>
              </a:ln>
              <a:effectLst>
                <a:outerShdw blurRad="63500" dist="23000" dir="5400000" algn="ctr" rotWithShape="0">
                  <a:srgbClr val="000000">
                    <a:alpha val="34000"/>
                  </a:srgbClr>
                </a:outerShdw>
              </a:effectLst>
            </p:spPr>
            <p:txBody>
              <a:bodyPr anchor="ctr"/>
              <a:lstStyle/>
              <a:p>
                <a:pPr eaLnBrk="0" hangingPunct="0"/>
                <a:r>
                  <a:rPr lang="zh-CN" altLang="en-US" sz="90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方正报宋简体" charset="0"/>
                  </a:rPr>
                  <a:t>交通灯</a:t>
                </a:r>
              </a:p>
            </p:txBody>
          </p:sp>
        </p:grpSp>
        <p:cxnSp>
          <p:nvCxnSpPr>
            <p:cNvPr id="30" name="直接连接符 30"/>
            <p:cNvCxnSpPr>
              <a:cxnSpLocks noChangeShapeType="1"/>
            </p:cNvCxnSpPr>
            <p:nvPr/>
          </p:nvCxnSpPr>
          <p:spPr bwMode="auto">
            <a:xfrm flipH="1">
              <a:off x="2366461" y="931788"/>
              <a:ext cx="236488" cy="331760"/>
            </a:xfrm>
            <a:prstGeom prst="line">
              <a:avLst/>
            </a:prstGeom>
            <a:noFill/>
            <a:ln w="9525">
              <a:solidFill>
                <a:srgbClr val="E46C0A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直接连接符 31"/>
            <p:cNvCxnSpPr>
              <a:cxnSpLocks noChangeShapeType="1"/>
            </p:cNvCxnSpPr>
            <p:nvPr/>
          </p:nvCxnSpPr>
          <p:spPr bwMode="auto">
            <a:xfrm flipH="1">
              <a:off x="2523590" y="931788"/>
              <a:ext cx="79358" cy="747652"/>
            </a:xfrm>
            <a:prstGeom prst="line">
              <a:avLst/>
            </a:prstGeom>
            <a:noFill/>
            <a:ln w="9525">
              <a:solidFill>
                <a:srgbClr val="E46C0A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2"/>
            <p:cNvCxnSpPr>
              <a:cxnSpLocks noChangeShapeType="1"/>
            </p:cNvCxnSpPr>
            <p:nvPr/>
          </p:nvCxnSpPr>
          <p:spPr bwMode="auto">
            <a:xfrm flipH="1" flipV="1">
              <a:off x="1345915" y="185723"/>
              <a:ext cx="1257034" cy="746065"/>
            </a:xfrm>
            <a:prstGeom prst="line">
              <a:avLst/>
            </a:prstGeom>
            <a:noFill/>
            <a:ln w="9525">
              <a:solidFill>
                <a:srgbClr val="E46C0A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6" name="图片 3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5" y="3793999"/>
            <a:ext cx="8651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5" y="3719386"/>
            <a:ext cx="10207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20" y="2797049"/>
            <a:ext cx="12573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上箭头 2"/>
          <p:cNvSpPr>
            <a:spLocks noChangeArrowheads="1"/>
          </p:cNvSpPr>
          <p:nvPr/>
        </p:nvSpPr>
        <p:spPr bwMode="auto">
          <a:xfrm>
            <a:off x="5780082" y="1875003"/>
            <a:ext cx="141288" cy="467998"/>
          </a:xfrm>
          <a:prstGeom prst="upArrow">
            <a:avLst>
              <a:gd name="adj1" fmla="val 50000"/>
              <a:gd name="adj2" fmla="val 85359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9" name="图片 4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0" y="2689099"/>
            <a:ext cx="1017587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圆角矩形 42"/>
          <p:cNvSpPr>
            <a:spLocks noChangeArrowheads="1"/>
          </p:cNvSpPr>
          <p:nvPr/>
        </p:nvSpPr>
        <p:spPr bwMode="auto">
          <a:xfrm>
            <a:off x="4835520" y="1552449"/>
            <a:ext cx="2033587" cy="3063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algn="ctr" rotWithShape="0">
              <a:srgbClr val="808080">
                <a:alpha val="34000"/>
              </a:srgbClr>
            </a:outerShdw>
          </a:effectLst>
        </p:spPr>
        <p:txBody>
          <a:bodyPr anchor="ctr"/>
          <a:lstStyle/>
          <a:p>
            <a:pPr eaLnBrk="0" hangingPunct="0"/>
            <a:r>
              <a:rPr lang="zh-CN" altLang="zh-CN" sz="1200" dirty="0" smtClean="0">
                <a:solidFill>
                  <a:srgbClr val="F8FAEB"/>
                </a:solidFill>
                <a:latin typeface="微软雅黑" charset="0"/>
                <a:ea typeface="微软雅黑" charset="0"/>
                <a:cs typeface="方正报宋简体" charset="0"/>
              </a:rPr>
              <a:t>2</a:t>
            </a:r>
            <a:r>
              <a:rPr lang="zh-CN" altLang="en-US" sz="1200" dirty="0" smtClean="0">
                <a:solidFill>
                  <a:srgbClr val="F8FAEB"/>
                </a:solidFill>
                <a:latin typeface="微软雅黑" charset="0"/>
                <a:ea typeface="微软雅黑" charset="0"/>
                <a:cs typeface="方正报宋简体" charset="0"/>
              </a:rPr>
              <a:t>、环境监测与灾害预警等</a:t>
            </a:r>
            <a:endParaRPr lang="zh-CN" altLang="en-US" sz="1200" dirty="0">
              <a:solidFill>
                <a:srgbClr val="F8FAEB"/>
              </a:solidFill>
              <a:latin typeface="微软雅黑" charset="0"/>
              <a:ea typeface="微软雅黑" charset="0"/>
              <a:cs typeface="方正报宋简体" charset="0"/>
            </a:endParaRPr>
          </a:p>
        </p:txBody>
      </p:sp>
      <p:sp>
        <p:nvSpPr>
          <p:cNvPr id="42" name="TextBox 3"/>
          <p:cNvSpPr txBox="1"/>
          <p:nvPr/>
        </p:nvSpPr>
        <p:spPr>
          <a:xfrm>
            <a:off x="262467" y="29747"/>
            <a:ext cx="5154977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阿拉丁神</a:t>
            </a:r>
            <a:r>
              <a:rPr lang="en-US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灯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来拯救谁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利国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79060" y="5598599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使用阿拉丁神灯，可以方便的实现：</a:t>
            </a:r>
            <a:endParaRPr lang="en-US" altLang="zh-CN" dirty="0" smtClean="0"/>
          </a:p>
          <a:p>
            <a:r>
              <a:rPr lang="zh-CN" altLang="zh-CN" dirty="0" smtClean="0"/>
              <a:t>1</a:t>
            </a:r>
            <a:r>
              <a:rPr lang="zh-CN" altLang="en-US" dirty="0" smtClean="0"/>
              <a:t>）互动式的按需照明管理</a:t>
            </a:r>
            <a:endParaRPr lang="en-US" altLang="zh-CN" dirty="0" smtClean="0"/>
          </a:p>
          <a:p>
            <a:r>
              <a:rPr lang="zh-CN" altLang="zh-CN" dirty="0" smtClean="0"/>
              <a:t>2</a:t>
            </a:r>
            <a:r>
              <a:rPr lang="zh-CN" altLang="en-US" dirty="0" smtClean="0"/>
              <a:t>）环境监测和灾害预警</a:t>
            </a:r>
            <a:endParaRPr lang="en-US" altLang="zh-CN" dirty="0" smtClean="0"/>
          </a:p>
          <a:p>
            <a:r>
              <a:rPr lang="zh-CN" altLang="zh-CN" dirty="0" smtClean="0"/>
              <a:t>3</a:t>
            </a:r>
            <a:r>
              <a:rPr lang="zh-CN" altLang="en-US" dirty="0" smtClean="0"/>
              <a:t>）基于精确定位的位置服务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3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10380" y="3155306"/>
            <a:ext cx="8839199" cy="11726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产品实现</a:t>
            </a: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29470" y="1008101"/>
            <a:ext cx="2133918" cy="47089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30000" dirty="0" smtClean="0">
                <a:solidFill>
                  <a:schemeClr val="bg1"/>
                </a:solidFill>
              </a:rPr>
              <a:t>2</a:t>
            </a:r>
            <a:endParaRPr kumimoji="1" lang="zh-CN" altLang="en-US" sz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3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62467" y="29747"/>
            <a:ext cx="1826141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硬件框图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1138980" y="1532749"/>
            <a:ext cx="8870040" cy="4384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2578980" y="2427709"/>
            <a:ext cx="5832000" cy="3096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2000" b="1" dirty="0">
                <a:latin typeface="宋体"/>
                <a:ea typeface="宋体"/>
                <a:cs typeface="宋体"/>
              </a:rPr>
              <a:t>STM32F411RE</a:t>
            </a:r>
            <a:endParaRPr dirty="0">
              <a:latin typeface="宋体"/>
              <a:ea typeface="宋体"/>
              <a:cs typeface="宋体"/>
            </a:endParaRPr>
          </a:p>
          <a:p>
            <a:pPr algn="ctr"/>
            <a:r>
              <a:rPr lang="en-US" sz="2000" b="1" dirty="0" smtClean="0">
                <a:latin typeface="宋体"/>
                <a:ea typeface="宋体"/>
                <a:cs typeface="宋体"/>
              </a:rPr>
              <a:t>(</a:t>
            </a:r>
            <a:r>
              <a:rPr lang="zh-CN" altLang="en-US" sz="2000" b="1" dirty="0" smtClean="0">
                <a:latin typeface="宋体"/>
                <a:ea typeface="宋体"/>
                <a:cs typeface="宋体"/>
              </a:rPr>
              <a:t>后期可采用更低端</a:t>
            </a:r>
            <a:r>
              <a:rPr lang="en-US" altLang="zh-CN" sz="2000" b="1" dirty="0" smtClean="0">
                <a:latin typeface="宋体"/>
                <a:ea typeface="宋体"/>
                <a:cs typeface="宋体"/>
              </a:rPr>
              <a:t>MCU</a:t>
            </a:r>
            <a:r>
              <a:rPr lang="en-US" sz="2000" b="1" dirty="0" smtClean="0">
                <a:latin typeface="宋体"/>
                <a:ea typeface="宋体"/>
                <a:cs typeface="宋体"/>
              </a:rPr>
              <a:t>)</a:t>
            </a:r>
            <a:endParaRPr dirty="0">
              <a:latin typeface="宋体"/>
              <a:ea typeface="宋体"/>
              <a:cs typeface="宋体"/>
            </a:endParaRPr>
          </a:p>
        </p:txBody>
      </p:sp>
      <p:sp>
        <p:nvSpPr>
          <p:cNvPr id="6" name="CustomShape 4"/>
          <p:cNvSpPr/>
          <p:nvPr/>
        </p:nvSpPr>
        <p:spPr>
          <a:xfrm>
            <a:off x="2578980" y="2427709"/>
            <a:ext cx="1224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STLink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7" name="CustomShape 5"/>
          <p:cNvSpPr/>
          <p:nvPr/>
        </p:nvSpPr>
        <p:spPr>
          <a:xfrm>
            <a:off x="1858980" y="2715709"/>
            <a:ext cx="720000" cy="144000"/>
          </a:xfrm>
          <a:prstGeom prst="leftRightArrow">
            <a:avLst>
              <a:gd name="adj1" fmla="val 4300"/>
              <a:gd name="adj2" fmla="val 5400"/>
            </a:avLst>
          </a:prstGeom>
          <a:solidFill>
            <a:srgbClr val="CFE7F5"/>
          </a:solidFill>
          <a:ln>
            <a:solidFill>
              <a:srgbClr val="808080"/>
            </a:solidFill>
          </a:ln>
        </p:spPr>
      </p:sp>
      <p:sp>
        <p:nvSpPr>
          <p:cNvPr id="8" name="CustomShape 6"/>
          <p:cNvSpPr/>
          <p:nvPr/>
        </p:nvSpPr>
        <p:spPr>
          <a:xfrm>
            <a:off x="1210980" y="2427709"/>
            <a:ext cx="648000" cy="576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PC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9" name="CustomShape 7"/>
          <p:cNvSpPr/>
          <p:nvPr/>
        </p:nvSpPr>
        <p:spPr>
          <a:xfrm>
            <a:off x="1138980" y="4803709"/>
            <a:ext cx="936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PC/</a:t>
            </a:r>
            <a:endParaRPr>
              <a:latin typeface="宋体"/>
              <a:ea typeface="宋体"/>
              <a:cs typeface="宋体"/>
            </a:endParaRPr>
          </a:p>
          <a:p>
            <a:pPr algn="ctr"/>
            <a:r>
              <a:rPr lang="en-US">
                <a:latin typeface="宋体"/>
                <a:ea typeface="宋体"/>
                <a:cs typeface="宋体"/>
              </a:rPr>
              <a:t>外接电源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10" name="CustomShape 8"/>
          <p:cNvSpPr/>
          <p:nvPr/>
        </p:nvSpPr>
        <p:spPr>
          <a:xfrm>
            <a:off x="2578980" y="4803709"/>
            <a:ext cx="1224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5V电源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11" name="CustomShape 9"/>
          <p:cNvSpPr/>
          <p:nvPr/>
        </p:nvSpPr>
        <p:spPr>
          <a:xfrm>
            <a:off x="2074980" y="5091709"/>
            <a:ext cx="504000" cy="216000"/>
          </a:xfrm>
          <a:prstGeom prst="rightArrow">
            <a:avLst>
              <a:gd name="adj1" fmla="val 16200000"/>
              <a:gd name="adj2" fmla="val 5400"/>
            </a:avLst>
          </a:prstGeom>
          <a:solidFill>
            <a:srgbClr val="CFE7F5"/>
          </a:solidFill>
          <a:ln>
            <a:solidFill>
              <a:srgbClr val="808080"/>
            </a:solidFill>
          </a:ln>
        </p:spPr>
      </p:sp>
      <p:sp>
        <p:nvSpPr>
          <p:cNvPr id="12" name="CustomShape 10"/>
          <p:cNvSpPr/>
          <p:nvPr/>
        </p:nvSpPr>
        <p:spPr>
          <a:xfrm>
            <a:off x="4018980" y="2427709"/>
            <a:ext cx="720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I/O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13" name="CustomShape 11"/>
          <p:cNvSpPr/>
          <p:nvPr/>
        </p:nvSpPr>
        <p:spPr>
          <a:xfrm>
            <a:off x="5530980" y="2427709"/>
            <a:ext cx="720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I/O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14" name="CustomShape 12"/>
          <p:cNvSpPr/>
          <p:nvPr/>
        </p:nvSpPr>
        <p:spPr>
          <a:xfrm>
            <a:off x="6754980" y="2427709"/>
            <a:ext cx="720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I2C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15" name="CustomShape 13"/>
          <p:cNvSpPr/>
          <p:nvPr/>
        </p:nvSpPr>
        <p:spPr>
          <a:xfrm>
            <a:off x="7690980" y="2427709"/>
            <a:ext cx="720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PWM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16" name="CustomShape 14"/>
          <p:cNvSpPr/>
          <p:nvPr/>
        </p:nvSpPr>
        <p:spPr>
          <a:xfrm>
            <a:off x="7690980" y="3579709"/>
            <a:ext cx="720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I/O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17" name="CustomShape 15"/>
          <p:cNvSpPr/>
          <p:nvPr/>
        </p:nvSpPr>
        <p:spPr>
          <a:xfrm>
            <a:off x="4162980" y="4803709"/>
            <a:ext cx="1368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 smtClean="0">
                <a:latin typeface="宋体"/>
                <a:ea typeface="宋体"/>
                <a:cs typeface="宋体"/>
              </a:rPr>
              <a:t>UART</a:t>
            </a:r>
            <a:endParaRPr dirty="0">
              <a:latin typeface="宋体"/>
              <a:ea typeface="宋体"/>
              <a:cs typeface="宋体"/>
            </a:endParaRPr>
          </a:p>
        </p:txBody>
      </p:sp>
      <p:sp>
        <p:nvSpPr>
          <p:cNvPr id="18" name="CustomShape 16"/>
          <p:cNvSpPr/>
          <p:nvPr/>
        </p:nvSpPr>
        <p:spPr>
          <a:xfrm>
            <a:off x="3658980" y="1327189"/>
            <a:ext cx="1368000" cy="66852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BIS0001</a:t>
            </a:r>
            <a:endParaRPr>
              <a:latin typeface="宋体"/>
              <a:ea typeface="宋体"/>
              <a:cs typeface="宋体"/>
            </a:endParaRPr>
          </a:p>
          <a:p>
            <a:pPr algn="ctr"/>
            <a:r>
              <a:rPr lang="en-US">
                <a:latin typeface="宋体"/>
                <a:ea typeface="宋体"/>
                <a:cs typeface="宋体"/>
              </a:rPr>
              <a:t>+菲涅尔透镜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19" name="CustomShape 17"/>
          <p:cNvSpPr/>
          <p:nvPr/>
        </p:nvSpPr>
        <p:spPr>
          <a:xfrm>
            <a:off x="5242980" y="1347709"/>
            <a:ext cx="1152000" cy="648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光敏电阻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20" name="CustomShape 18"/>
          <p:cNvSpPr/>
          <p:nvPr/>
        </p:nvSpPr>
        <p:spPr>
          <a:xfrm>
            <a:off x="6538980" y="1347709"/>
            <a:ext cx="1296000" cy="648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APDS9960</a:t>
            </a:r>
            <a:endParaRPr>
              <a:latin typeface="宋体"/>
              <a:ea typeface="宋体"/>
              <a:cs typeface="宋体"/>
            </a:endParaRPr>
          </a:p>
          <a:p>
            <a:pPr algn="ctr"/>
            <a:r>
              <a:rPr lang="en-US">
                <a:latin typeface="宋体"/>
                <a:ea typeface="宋体"/>
                <a:cs typeface="宋体"/>
              </a:rPr>
              <a:t>手势传感器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21" name="CustomShape 19"/>
          <p:cNvSpPr/>
          <p:nvPr/>
        </p:nvSpPr>
        <p:spPr>
          <a:xfrm>
            <a:off x="8713020" y="2427709"/>
            <a:ext cx="1569960" cy="648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LED调光电路</a:t>
            </a:r>
            <a:endParaRPr>
              <a:latin typeface="宋体"/>
              <a:ea typeface="宋体"/>
              <a:cs typeface="宋体"/>
            </a:endParaRPr>
          </a:p>
          <a:p>
            <a:pPr algn="ctr"/>
            <a:r>
              <a:rPr lang="en-US">
                <a:latin typeface="宋体"/>
                <a:ea typeface="宋体"/>
                <a:cs typeface="宋体"/>
              </a:rPr>
              <a:t>可增加RGB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22" name="CustomShape 20"/>
          <p:cNvSpPr/>
          <p:nvPr/>
        </p:nvSpPr>
        <p:spPr>
          <a:xfrm>
            <a:off x="8698980" y="3291709"/>
            <a:ext cx="1569960" cy="122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PM2.5检测</a:t>
            </a:r>
            <a:endParaRPr>
              <a:latin typeface="宋体"/>
              <a:ea typeface="宋体"/>
              <a:cs typeface="宋体"/>
            </a:endParaRPr>
          </a:p>
          <a:p>
            <a:pPr algn="ctr"/>
            <a:r>
              <a:rPr lang="en-US">
                <a:latin typeface="宋体"/>
                <a:ea typeface="宋体"/>
                <a:cs typeface="宋体"/>
              </a:rPr>
              <a:t>CO检测</a:t>
            </a:r>
            <a:endParaRPr>
              <a:latin typeface="宋体"/>
              <a:ea typeface="宋体"/>
              <a:cs typeface="宋体"/>
            </a:endParaRPr>
          </a:p>
          <a:p>
            <a:pPr algn="ctr"/>
            <a:r>
              <a:rPr lang="en-US">
                <a:latin typeface="宋体"/>
                <a:ea typeface="宋体"/>
                <a:cs typeface="宋体"/>
              </a:rPr>
              <a:t>温湿度检测</a:t>
            </a:r>
            <a:endParaRPr>
              <a:latin typeface="宋体"/>
              <a:ea typeface="宋体"/>
              <a:cs typeface="宋体"/>
            </a:endParaRPr>
          </a:p>
          <a:p>
            <a:pPr algn="ctr"/>
            <a:r>
              <a:rPr lang="en-US">
                <a:latin typeface="宋体"/>
                <a:ea typeface="宋体"/>
                <a:cs typeface="宋体"/>
              </a:rPr>
              <a:t>…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23" name="CustomShape 21"/>
          <p:cNvSpPr/>
          <p:nvPr/>
        </p:nvSpPr>
        <p:spPr>
          <a:xfrm>
            <a:off x="5890980" y="4803709"/>
            <a:ext cx="1368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 smtClean="0">
                <a:latin typeface="宋体"/>
                <a:ea typeface="宋体"/>
                <a:cs typeface="宋体"/>
              </a:rPr>
              <a:t>UART</a:t>
            </a:r>
            <a:endParaRPr dirty="0">
              <a:latin typeface="宋体"/>
              <a:ea typeface="宋体"/>
              <a:cs typeface="宋体"/>
            </a:endParaRPr>
          </a:p>
        </p:txBody>
      </p:sp>
      <p:sp>
        <p:nvSpPr>
          <p:cNvPr id="24" name="CustomShape 22"/>
          <p:cNvSpPr/>
          <p:nvPr/>
        </p:nvSpPr>
        <p:spPr>
          <a:xfrm>
            <a:off x="4378980" y="5811709"/>
            <a:ext cx="936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PC调试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25" name="CustomShape 23"/>
          <p:cNvSpPr/>
          <p:nvPr/>
        </p:nvSpPr>
        <p:spPr>
          <a:xfrm>
            <a:off x="6044700" y="5811709"/>
            <a:ext cx="936000" cy="720000"/>
          </a:xfrm>
          <a:prstGeom prst="rect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宋体"/>
                <a:ea typeface="宋体"/>
                <a:cs typeface="宋体"/>
              </a:rPr>
              <a:t>ZigBee</a:t>
            </a:r>
            <a:endParaRPr>
              <a:latin typeface="宋体"/>
              <a:ea typeface="宋体"/>
              <a:cs typeface="宋体"/>
            </a:endParaRPr>
          </a:p>
          <a:p>
            <a:pPr algn="ctr"/>
            <a:r>
              <a:rPr lang="en-US">
                <a:latin typeface="宋体"/>
                <a:ea typeface="宋体"/>
                <a:cs typeface="宋体"/>
              </a:rPr>
              <a:t>CC2530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26" name="CustomShape 24"/>
          <p:cNvSpPr/>
          <p:nvPr/>
        </p:nvSpPr>
        <p:spPr>
          <a:xfrm>
            <a:off x="4810980" y="5523709"/>
            <a:ext cx="216000" cy="288000"/>
          </a:xfrm>
          <a:prstGeom prst="upDownArrow">
            <a:avLst>
              <a:gd name="adj1" fmla="val 5400"/>
              <a:gd name="adj2" fmla="val 4300"/>
            </a:avLst>
          </a:prstGeom>
          <a:solidFill>
            <a:srgbClr val="CFE7F5"/>
          </a:solidFill>
          <a:ln>
            <a:solidFill>
              <a:srgbClr val="808080"/>
            </a:solidFill>
          </a:ln>
        </p:spPr>
      </p:sp>
      <p:sp>
        <p:nvSpPr>
          <p:cNvPr id="27" name="CustomShape 25"/>
          <p:cNvSpPr/>
          <p:nvPr/>
        </p:nvSpPr>
        <p:spPr>
          <a:xfrm>
            <a:off x="6466980" y="5523709"/>
            <a:ext cx="216000" cy="288000"/>
          </a:xfrm>
          <a:prstGeom prst="upDownArrow">
            <a:avLst>
              <a:gd name="adj1" fmla="val 5400"/>
              <a:gd name="adj2" fmla="val 4300"/>
            </a:avLst>
          </a:prstGeom>
          <a:solidFill>
            <a:srgbClr val="CFE7F5"/>
          </a:solidFill>
          <a:ln>
            <a:solidFill>
              <a:srgbClr val="808080"/>
            </a:solidFill>
          </a:ln>
        </p:spPr>
      </p:sp>
      <p:sp>
        <p:nvSpPr>
          <p:cNvPr id="28" name="CustomShape 26"/>
          <p:cNvSpPr/>
          <p:nvPr/>
        </p:nvSpPr>
        <p:spPr>
          <a:xfrm>
            <a:off x="5746980" y="1995709"/>
            <a:ext cx="216000" cy="432000"/>
          </a:xfrm>
          <a:prstGeom prst="downArrow">
            <a:avLst>
              <a:gd name="adj1" fmla="val 16200000"/>
              <a:gd name="adj2" fmla="val 5400"/>
            </a:avLst>
          </a:prstGeom>
          <a:solidFill>
            <a:srgbClr val="CFE7F5"/>
          </a:solidFill>
          <a:ln>
            <a:solidFill>
              <a:srgbClr val="808080"/>
            </a:solidFill>
          </a:ln>
        </p:spPr>
      </p:sp>
      <p:sp>
        <p:nvSpPr>
          <p:cNvPr id="29" name="CustomShape 27"/>
          <p:cNvSpPr/>
          <p:nvPr/>
        </p:nvSpPr>
        <p:spPr>
          <a:xfrm>
            <a:off x="6970980" y="1989957"/>
            <a:ext cx="216000" cy="432000"/>
          </a:xfrm>
          <a:prstGeom prst="downArrow">
            <a:avLst>
              <a:gd name="adj1" fmla="val 16200000"/>
              <a:gd name="adj2" fmla="val 5400"/>
            </a:avLst>
          </a:prstGeom>
          <a:solidFill>
            <a:srgbClr val="CFE7F5"/>
          </a:solidFill>
          <a:ln>
            <a:solidFill>
              <a:srgbClr val="808080"/>
            </a:solidFill>
          </a:ln>
        </p:spPr>
      </p:sp>
      <p:sp>
        <p:nvSpPr>
          <p:cNvPr id="30" name="CustomShape 28"/>
          <p:cNvSpPr/>
          <p:nvPr/>
        </p:nvSpPr>
        <p:spPr>
          <a:xfrm>
            <a:off x="8410980" y="2643709"/>
            <a:ext cx="302040" cy="216000"/>
          </a:xfrm>
          <a:prstGeom prst="rightArrow">
            <a:avLst>
              <a:gd name="adj1" fmla="val 16200000"/>
              <a:gd name="adj2" fmla="val 5400"/>
            </a:avLst>
          </a:prstGeom>
          <a:solidFill>
            <a:srgbClr val="CFE7F5"/>
          </a:solidFill>
          <a:ln>
            <a:solidFill>
              <a:srgbClr val="808080"/>
            </a:solidFill>
          </a:ln>
        </p:spPr>
      </p:sp>
      <p:sp>
        <p:nvSpPr>
          <p:cNvPr id="31" name="CustomShape 29"/>
          <p:cNvSpPr/>
          <p:nvPr/>
        </p:nvSpPr>
        <p:spPr>
          <a:xfrm>
            <a:off x="8410980" y="3795709"/>
            <a:ext cx="288000" cy="144000"/>
          </a:xfrm>
          <a:prstGeom prst="leftRightArrow">
            <a:avLst>
              <a:gd name="adj1" fmla="val 4300"/>
              <a:gd name="adj2" fmla="val 5400"/>
            </a:avLst>
          </a:prstGeom>
          <a:solidFill>
            <a:srgbClr val="CFE7F5"/>
          </a:solidFill>
          <a:ln>
            <a:solidFill>
              <a:srgbClr val="808080"/>
            </a:solidFill>
          </a:ln>
        </p:spPr>
      </p:sp>
      <p:sp>
        <p:nvSpPr>
          <p:cNvPr id="32" name="CustomShape 30"/>
          <p:cNvSpPr/>
          <p:nvPr/>
        </p:nvSpPr>
        <p:spPr>
          <a:xfrm>
            <a:off x="4306980" y="1995709"/>
            <a:ext cx="216000" cy="432000"/>
          </a:xfrm>
          <a:prstGeom prst="downArrow">
            <a:avLst>
              <a:gd name="adj1" fmla="val 16200000"/>
              <a:gd name="adj2" fmla="val 5400"/>
            </a:avLst>
          </a:prstGeom>
          <a:solidFill>
            <a:srgbClr val="CFE7F5"/>
          </a:solidFill>
          <a:ln>
            <a:solidFill>
              <a:srgbClr val="808080"/>
            </a:solidFill>
          </a:ln>
        </p:spPr>
      </p:sp>
      <p:sp>
        <p:nvSpPr>
          <p:cNvPr id="33" name="TextShape 31"/>
          <p:cNvSpPr txBox="1"/>
          <p:nvPr/>
        </p:nvSpPr>
        <p:spPr>
          <a:xfrm>
            <a:off x="3154980" y="1995709"/>
            <a:ext cx="1152000" cy="3571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>
                <a:latin typeface="宋体"/>
                <a:ea typeface="宋体"/>
                <a:cs typeface="宋体"/>
              </a:rPr>
              <a:t>人体感应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34" name="TextShape 32"/>
          <p:cNvSpPr txBox="1"/>
          <p:nvPr/>
        </p:nvSpPr>
        <p:spPr>
          <a:xfrm>
            <a:off x="4666980" y="1995709"/>
            <a:ext cx="1152000" cy="3571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>
                <a:latin typeface="宋体"/>
                <a:ea typeface="宋体"/>
                <a:cs typeface="宋体"/>
              </a:rPr>
              <a:t>光照感应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35" name="TextShape 33"/>
          <p:cNvSpPr txBox="1"/>
          <p:nvPr/>
        </p:nvSpPr>
        <p:spPr>
          <a:xfrm>
            <a:off x="5890980" y="1995709"/>
            <a:ext cx="1152000" cy="3571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>
                <a:latin typeface="宋体"/>
                <a:ea typeface="宋体"/>
                <a:cs typeface="宋体"/>
              </a:rPr>
              <a:t>手势控制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36" name="TextShape 34"/>
          <p:cNvSpPr txBox="1"/>
          <p:nvPr/>
        </p:nvSpPr>
        <p:spPr>
          <a:xfrm>
            <a:off x="8857020" y="4518589"/>
            <a:ext cx="1152000" cy="3571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>
                <a:latin typeface="宋体"/>
                <a:ea typeface="宋体"/>
                <a:cs typeface="宋体"/>
              </a:rPr>
              <a:t>后续拓展</a:t>
            </a:r>
            <a:endParaRPr>
              <a:latin typeface="宋体"/>
              <a:ea typeface="宋体"/>
              <a:cs typeface="宋体"/>
            </a:endParaRPr>
          </a:p>
        </p:txBody>
      </p:sp>
      <p:sp>
        <p:nvSpPr>
          <p:cNvPr id="37" name="TextShape 35"/>
          <p:cNvSpPr txBox="1"/>
          <p:nvPr/>
        </p:nvSpPr>
        <p:spPr>
          <a:xfrm>
            <a:off x="8914980" y="1995709"/>
            <a:ext cx="1152000" cy="3571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>
                <a:latin typeface="宋体"/>
                <a:ea typeface="宋体"/>
                <a:cs typeface="宋体"/>
              </a:rPr>
              <a:t>LED调光</a:t>
            </a:r>
            <a:endParaRPr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6462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62467" y="29747"/>
            <a:ext cx="1826141" cy="5847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33" t="10391" r="13680" b="11698"/>
          <a:stretch/>
        </p:blipFill>
        <p:spPr>
          <a:xfrm>
            <a:off x="457777" y="3928346"/>
            <a:ext cx="1841098" cy="10337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5806" y="5715302"/>
            <a:ext cx="2023078" cy="6350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LiteOS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0536" y="5084986"/>
            <a:ext cx="1265232" cy="6350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z-Stack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45228" y="5089704"/>
            <a:ext cx="743656" cy="635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</a:t>
            </a:r>
            <a:endParaRPr lang="en-US" dirty="0"/>
          </a:p>
        </p:txBody>
      </p:sp>
      <p:pic>
        <p:nvPicPr>
          <p:cNvPr id="7" name="Picture 2" descr="C:\Users\Administrator.A120303020090\Downloads\_品照片及文字\ｲ憘ｷﾕﾕﾆｬｼｰﾎﾄﾗﾖ\2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2" t="20102" r="5468" b="22257"/>
          <a:stretch/>
        </p:blipFill>
        <p:spPr bwMode="auto">
          <a:xfrm>
            <a:off x="3442285" y="2881033"/>
            <a:ext cx="1572263" cy="78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91032" y="4848695"/>
            <a:ext cx="2023078" cy="6350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AB-OS</a:t>
            </a:r>
          </a:p>
          <a:p>
            <a:pPr algn="ctr"/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OpenWRT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95762" y="4203603"/>
            <a:ext cx="1265232" cy="6350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PlugIn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00492" y="3735737"/>
            <a:ext cx="1265232" cy="458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AB-UI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70454" y="3735736"/>
            <a:ext cx="738926" cy="11082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Device</a:t>
            </a:r>
          </a:p>
          <a:p>
            <a:pPr algn="ctr"/>
            <a:r>
              <a:rPr lang="en-US" altLang="zh-CN" sz="1400" dirty="0" smtClean="0"/>
              <a:t>Driver</a:t>
            </a:r>
          </a:p>
          <a:p>
            <a:pPr algn="ctr"/>
            <a:r>
              <a:rPr lang="en-US" altLang="zh-CN" sz="1400" dirty="0" err="1" smtClean="0"/>
              <a:t>Desc</a:t>
            </a:r>
            <a:endParaRPr lang="en-US" altLang="zh-CN" sz="1400" dirty="0" smtClean="0"/>
          </a:p>
        </p:txBody>
      </p:sp>
      <p:grpSp>
        <p:nvGrpSpPr>
          <p:cNvPr id="28" name="グループ化 7"/>
          <p:cNvGrpSpPr/>
          <p:nvPr/>
        </p:nvGrpSpPr>
        <p:grpSpPr>
          <a:xfrm>
            <a:off x="5913449" y="701775"/>
            <a:ext cx="3863528" cy="2028794"/>
            <a:chOff x="2555776" y="846897"/>
            <a:chExt cx="3863528" cy="2028794"/>
          </a:xfrm>
        </p:grpSpPr>
        <p:sp>
          <p:nvSpPr>
            <p:cNvPr id="29" name="雲 6"/>
            <p:cNvSpPr/>
            <p:nvPr/>
          </p:nvSpPr>
          <p:spPr>
            <a:xfrm>
              <a:off x="2555776" y="1216756"/>
              <a:ext cx="3863528" cy="1658935"/>
            </a:xfrm>
            <a:prstGeom prst="cloud">
              <a:avLst/>
            </a:prstGeom>
            <a:gradFill rotWithShape="1">
              <a:gsLst>
                <a:gs pos="0">
                  <a:srgbClr val="22B1DE">
                    <a:satMod val="103000"/>
                    <a:lumMod val="102000"/>
                    <a:tint val="94000"/>
                  </a:srgbClr>
                </a:gs>
                <a:gs pos="50000">
                  <a:srgbClr val="22B1DE">
                    <a:satMod val="110000"/>
                    <a:lumMod val="100000"/>
                    <a:shade val="100000"/>
                  </a:srgbClr>
                </a:gs>
                <a:gs pos="100000">
                  <a:srgbClr val="22B1DE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幼圆"/>
                <a:cs typeface="+mn-cs"/>
              </a:endParaRPr>
            </a:p>
          </p:txBody>
        </p:sp>
        <p:grpSp>
          <p:nvGrpSpPr>
            <p:cNvPr id="30" name="グループ化 13"/>
            <p:cNvGrpSpPr/>
            <p:nvPr/>
          </p:nvGrpSpPr>
          <p:grpSpPr>
            <a:xfrm>
              <a:off x="3504695" y="1332693"/>
              <a:ext cx="1906497" cy="1500801"/>
              <a:chOff x="3504695" y="1544771"/>
              <a:chExt cx="1906497" cy="1500801"/>
            </a:xfrm>
          </p:grpSpPr>
          <p:cxnSp>
            <p:nvCxnSpPr>
              <p:cNvPr id="33" name="直線コネクタ 1024"/>
              <p:cNvCxnSpPr/>
              <p:nvPr/>
            </p:nvCxnSpPr>
            <p:spPr>
              <a:xfrm>
                <a:off x="3504695" y="2540275"/>
                <a:ext cx="1906497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4" name="直線コネクタ 156"/>
              <p:cNvCxnSpPr/>
              <p:nvPr/>
            </p:nvCxnSpPr>
            <p:spPr>
              <a:xfrm flipH="1">
                <a:off x="4435199" y="2025122"/>
                <a:ext cx="0" cy="518896"/>
              </a:xfrm>
              <a:prstGeom prst="lin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5" name="直線コネクタ 160"/>
              <p:cNvCxnSpPr/>
              <p:nvPr/>
            </p:nvCxnSpPr>
            <p:spPr>
              <a:xfrm>
                <a:off x="3678595" y="2018683"/>
                <a:ext cx="151200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テキスト ボックス 1035"/>
              <p:cNvSpPr txBox="1"/>
              <p:nvPr/>
            </p:nvSpPr>
            <p:spPr>
              <a:xfrm>
                <a:off x="3747911" y="2533124"/>
                <a:ext cx="1396536" cy="512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基础帐户及认证系统</a:t>
                </a:r>
                <a:endParaRPr kumimoji="0" lang="en-US" altLang="zh-CN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（</a:t>
                </a:r>
                <a:r>
                  <a:rPr kumimoji="0" lang="en-US" altLang="zh-CN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UAS</a:t>
                </a:r>
                <a:r>
                  <a:rPr kumimoji="0" lang="zh-CN" alt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）</a:t>
                </a:r>
                <a:endParaRPr kumimoji="0" lang="en-US" altLang="zh-CN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7" name="テキスト ボックス 1036"/>
              <p:cNvSpPr txBox="1"/>
              <p:nvPr/>
            </p:nvSpPr>
            <p:spPr>
              <a:xfrm>
                <a:off x="3750036" y="2014771"/>
                <a:ext cx="750525" cy="532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设备云</a:t>
                </a:r>
                <a:endParaRPr kumimoji="1" lang="en-US" altLang="zh-C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（</a:t>
                </a:r>
                <a:r>
                  <a:rPr kumimoji="0" lang="en-US" altLang="zh-C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DCS</a:t>
                </a:r>
                <a:r>
                  <a:rPr kumimoji="0" lang="zh-CN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）</a:t>
                </a:r>
                <a:endParaRPr kumimoji="1" lang="ja-JP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8" name="テキスト ボックス 166"/>
              <p:cNvSpPr txBox="1"/>
              <p:nvPr/>
            </p:nvSpPr>
            <p:spPr>
              <a:xfrm>
                <a:off x="4501148" y="2014771"/>
                <a:ext cx="731290" cy="532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业务云</a:t>
                </a:r>
                <a:endParaRPr kumimoji="1" lang="en-US" altLang="zh-C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（</a:t>
                </a:r>
                <a:r>
                  <a:rPr kumimoji="0" lang="en-US" altLang="zh-C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BCS</a:t>
                </a:r>
                <a:r>
                  <a:rPr kumimoji="0" lang="zh-CN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）</a:t>
                </a:r>
                <a:endParaRPr kumimoji="1" lang="ja-JP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39" name="テキスト ボックス 1040"/>
              <p:cNvSpPr txBox="1"/>
              <p:nvPr/>
            </p:nvSpPr>
            <p:spPr>
              <a:xfrm>
                <a:off x="3716598" y="1544771"/>
                <a:ext cx="1431466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运营支撑系统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（</a:t>
                </a:r>
                <a:r>
                  <a:rPr kumimoji="0" lang="en-US" altLang="zh-CN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OSS</a:t>
                </a:r>
                <a:r>
                  <a:rPr kumimoji="0" lang="zh-CN" alt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）</a:t>
                </a:r>
                <a:endParaRPr kumimoji="1" lang="ja-JP" alt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1" name="テキスト ボックス 69"/>
            <p:cNvSpPr txBox="1"/>
            <p:nvPr/>
          </p:nvSpPr>
          <p:spPr>
            <a:xfrm>
              <a:off x="3689332" y="846897"/>
              <a:ext cx="1574790" cy="31547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46FB6">
                      <a:lumMod val="7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华信智能家居云</a:t>
              </a:r>
              <a:endParaRPr kumimoji="0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46FB6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cxnSp>
          <p:nvCxnSpPr>
            <p:cNvPr id="32" name="直線コネクタ 73"/>
            <p:cNvCxnSpPr/>
            <p:nvPr/>
          </p:nvCxnSpPr>
          <p:spPr>
            <a:xfrm>
              <a:off x="3661626" y="1175894"/>
              <a:ext cx="1619998" cy="0"/>
            </a:xfrm>
            <a:prstGeom prst="line">
              <a:avLst/>
            </a:prstGeom>
            <a:noFill/>
            <a:ln w="19050" cap="flat" cmpd="sng" algn="ctr">
              <a:solidFill>
                <a:srgbClr val="7B93D7"/>
              </a:solidFill>
              <a:prstDash val="solid"/>
              <a:miter lim="800000"/>
            </a:ln>
            <a:effectLst/>
          </p:spPr>
        </p:cxnSp>
      </p:grpSp>
      <p:sp>
        <p:nvSpPr>
          <p:cNvPr id="40" name="Cloud Callout 39"/>
          <p:cNvSpPr/>
          <p:nvPr/>
        </p:nvSpPr>
        <p:spPr>
          <a:xfrm>
            <a:off x="6037774" y="1671372"/>
            <a:ext cx="782651" cy="590729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设备商店</a:t>
            </a:r>
            <a:endParaRPr lang="en-US" sz="1200" dirty="0"/>
          </a:p>
        </p:txBody>
      </p:sp>
      <p:sp>
        <p:nvSpPr>
          <p:cNvPr id="41" name="Cloud Callout 40"/>
          <p:cNvSpPr/>
          <p:nvPr/>
        </p:nvSpPr>
        <p:spPr>
          <a:xfrm>
            <a:off x="8405223" y="1439798"/>
            <a:ext cx="782651" cy="590729"/>
          </a:xfrm>
          <a:prstGeom prst="cloudCallout">
            <a:avLst>
              <a:gd name="adj1" fmla="val 31916"/>
              <a:gd name="adj2" fmla="val -658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情景商店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0248294" y="22743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848" y="3304698"/>
            <a:ext cx="917968" cy="91796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l="28984" t="8592" r="52109" b="9999"/>
          <a:stretch/>
        </p:blipFill>
        <p:spPr>
          <a:xfrm>
            <a:off x="9961712" y="3534192"/>
            <a:ext cx="360000" cy="69870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36209">
            <a:off x="2027845" y="3324594"/>
            <a:ext cx="956078" cy="85997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60491">
            <a:off x="4767380" y="2046810"/>
            <a:ext cx="956078" cy="85997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591679">
            <a:off x="10044934" y="2237140"/>
            <a:ext cx="956078" cy="859973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701573" y="4390955"/>
            <a:ext cx="2218814" cy="703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</a:t>
            </a:r>
            <a:r>
              <a:rPr lang="zh-CN" altLang="en-US" dirty="0" smtClean="0"/>
              <a:t>交互控制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语音交互控制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45908" y="4941737"/>
            <a:ext cx="2463649" cy="1560549"/>
          </a:xfrm>
          <a:prstGeom prst="ellipse">
            <a:avLst/>
          </a:prstGeom>
          <a:noFill/>
          <a:ln w="1905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207484" y="3686584"/>
            <a:ext cx="1117670" cy="1178656"/>
          </a:xfrm>
          <a:prstGeom prst="ellipse">
            <a:avLst/>
          </a:prstGeom>
          <a:noFill/>
          <a:ln w="1905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828892" y="1421663"/>
            <a:ext cx="1117670" cy="1178656"/>
          </a:xfrm>
          <a:prstGeom prst="ellipse">
            <a:avLst/>
          </a:prstGeom>
          <a:noFill/>
          <a:ln w="19050" cmpd="sng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8328585" y="565623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让用户尽情享受科技带来的新感受！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4179060" y="935937"/>
            <a:ext cx="7501633" cy="576884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162437" y="812253"/>
            <a:ext cx="1476699" cy="4873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开发侧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10400695" y="6236913"/>
            <a:ext cx="1476699" cy="4873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2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40" grpId="0" animBg="1"/>
      <p:bldP spid="41" grpId="0" animBg="1"/>
      <p:bldP spid="53" grpId="0" animBg="1"/>
      <p:bldP spid="54" grpId="0" animBg="1"/>
      <p:bldP spid="56" grpId="0" animBg="1"/>
      <p:bldP spid="57" grpId="0" animBg="1"/>
      <p:bldP spid="58" grpId="0"/>
      <p:bldP spid="62" grpId="0" animBg="1"/>
      <p:bldP spid="6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30581</TotalTime>
  <Words>399</Words>
  <Application>Microsoft Macintosh PowerPoint</Application>
  <PresentationFormat>Custom</PresentationFormat>
  <Paragraphs>149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wyh</dc:creator>
  <cp:lastModifiedBy>利平 李</cp:lastModifiedBy>
  <cp:revision>1585</cp:revision>
  <dcterms:created xsi:type="dcterms:W3CDTF">2014-06-26T04:26:33Z</dcterms:created>
  <dcterms:modified xsi:type="dcterms:W3CDTF">2017-01-08T04:01:38Z</dcterms:modified>
</cp:coreProperties>
</file>